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4" r:id="rId34"/>
    <p:sldId id="292" r:id="rId35"/>
    <p:sldId id="293" r:id="rId36"/>
    <p:sldId id="295" r:id="rId37"/>
    <p:sldId id="296" r:id="rId38"/>
    <p:sldId id="298" r:id="rId39"/>
    <p:sldId id="299" r:id="rId40"/>
    <p:sldId id="302" r:id="rId41"/>
    <p:sldId id="303" r:id="rId42"/>
    <p:sldId id="297" r:id="rId43"/>
    <p:sldId id="300" r:id="rId44"/>
    <p:sldId id="301" r:id="rId45"/>
    <p:sldId id="304" r:id="rId46"/>
    <p:sldId id="305" r:id="rId47"/>
    <p:sldId id="318" r:id="rId48"/>
    <p:sldId id="306" r:id="rId49"/>
    <p:sldId id="307" r:id="rId50"/>
    <p:sldId id="308" r:id="rId51"/>
    <p:sldId id="309" r:id="rId52"/>
    <p:sldId id="316" r:id="rId53"/>
    <p:sldId id="310" r:id="rId54"/>
    <p:sldId id="311" r:id="rId55"/>
    <p:sldId id="312" r:id="rId56"/>
    <p:sldId id="315" r:id="rId57"/>
    <p:sldId id="317" r:id="rId58"/>
    <p:sldId id="313" r:id="rId59"/>
    <p:sldId id="314" r:id="rId60"/>
  </p:sldIdLst>
  <p:sldSz cx="9144000" cy="6858000" type="screen4x3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505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218" autoAdjust="0"/>
  </p:normalViewPr>
  <p:slideViewPr>
    <p:cSldViewPr>
      <p:cViewPr>
        <p:scale>
          <a:sx n="55" d="100"/>
          <a:sy n="55" d="100"/>
        </p:scale>
        <p:origin x="-180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A83ED-E746-4A9B-AAD8-53D3EEB1DB15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D52FD-97DC-4C94-A9B3-18069D420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8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18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51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17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1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2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63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3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17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86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72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3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11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53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49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8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14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6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66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90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12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22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4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58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33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51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85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1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843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899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48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3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2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282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r>
              <a:rPr lang="en-US" baseline="0" dirty="0" smtClean="0"/>
              <a:t> as of 9/25/13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253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065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6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66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3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93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D52FD-97DC-4C94-A9B3-18069D420A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8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1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99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811" y="176188"/>
            <a:ext cx="7347813" cy="9067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5728-15EB-4A77-BE71-E72EAC9DDBBA}" type="datetime1">
              <a:rPr lang="en-US"/>
              <a:pPr>
                <a:defRPr/>
              </a:pPr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©MarylandOnline, Inc.  2011.  All rights reserved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54B06-101A-4C8F-BA63-4E3862945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49358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5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9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3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8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9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0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0C585-F906-47B9-B499-10D86931D588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68A0-800C-43DD-88FB-2399E3B0D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9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oominmolly/1130918816/in/photolist-2HWfLh-4Qn4F-7ADwZ-6nmvj-2V6FJA-nUqSn-6iKtV7-FJNsV-gMGYn-6947J8-6tEXt5-iwMnq-4bC1Rb-4bhqyJ-6e9Ggu-4bdpTB-dZCtLP-f5QNBg-5zcZZY-4ngTqX-jhzzcE-k7s6nt-7FeWUb-eotuLa-2fT99-7Vk5w-2fT9a-6tU3ZW-9BG4sy-yxFRZ-kF4sXE-qemH2-4RkSYj-h8rgV-7ZRU-6PtHjn-A3nf8-5eCJ72-7D9Guh-68xcbv-dWRLYg-dKYQUN-65N12h-oMq9q5-65HHw8-83yp55-65HCFr-ejWte-6p8yC1-7vgLW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lickr.com/photos/emrank/2442192260/in/photolist-4HNSF7-hcpCNx-9PZDL2-6GCJDe-6qwbMb-ob8kW-hcottA-bjCnef-4sq5HK-8KDPo-4Zbdun-fFaimo-5ZPs6d-aMqoac-7Z59Fc-7rrhKX-dZrBSQ-b3zj2i-e3GwA1-71CXzh-5ZM15w-9KuD7A-qFKA-6tqvzu-4T1Rki-55vLGC-bBTZen-4hNo2v-bdPbsz-2APNK-hcooZA-7wxaMm-kjv798-5hCH62-6QX8ro-sDFU4-Jb1fy-djryoP-hcozMC-RKdNt-HnB23-9go8B7-55GTDP-e48qfj-518ohA-62gDAq-a8Qgao-guSit2-HXUjc-8C4YHN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mlazarevski/9239608055/in/photolist-kZPcwn-6twT3m-bMo7JV-f5tpza-gjaJ6x-8sA4fw-354TdV-d7fijC-7vDRr3-7zKioP-5yA7MW-cJWH2C-cJX7Rm-cJXm9A-cJX6v5-cJWX17-cJXiyC-cJXb2G-cJWUS1-cJWC7E-cJWZWb-cJWBfb-cJXjGj-cJXbn3-cJWYEb-cJX7jE-cJXsGQ-cJXgJb-cJXvaw-cJX2Jf-cJXn8L-cJX531-cJX6gY-cJXztd-cJXzay-cJWCzb-cJXwiG-cJXrWo-cJWW69-58GN7M-4Jvsjt-7TT2Jh-dQMwA3-7x6vRr-665sMg-9buVdv-bpxPHn-7Q2TzR-ikZ3zD-MywJd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lickr.com/photos/adavey/4153481794/in/photolist-7k2Fr5-tLarK-5HAsvo-5Hw9Tv-dPauAE-jtxob-5HAs8E-2LjhSr-fj3PKR-ArUdD-6j2cKB-dstJo4-ciZEjb-oEXg3A-fJiPom-9pBsSF-8mRCab-o5zW3v-fFoQqp-eTc5H-9CZ8Je-3XeCXg-6jcoAy-78xZwR-6uCmG3-7Hccrj-e44gSe-6j6urA-3npjKc-6aX4hb-7po1Mv-5VzneW-a1j7qB-z17M-dcATg-8YoSp7-ahyowk-4S3Uku-6NS4mD-4kMNtf-4UJknw-nQfBgk-8MzjA8-jfjCa-4hco8S-2sKSud-78y78z-bnqZv8-2zNug-6NWzbY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www.flickr.com/photos/s3a/4406984166/in/photolist-7HqWRC-sL7nu-jct1-5isJTr-3Hizuu-6AVm1p-8iamVp-eRPYL-6nNaux-6abCVV-8GxC1F-3k8Mb-o1Xygv-nMtGEq-4X4hBg-q2kNX-hJgqC-bwDNEF-8jL4Ta-dieQmw-8jsQ3E-8kWJhj-8k748i-dQ84vV-7WQVJq-rbUVV-2htx5L-8k73WZ-55o5ib-9uykHw-jFNFKV-6DR5b9-5wcNmk-GZXT6-9yiRdJ-9yiRfs-8kTxuM-4LFKsv-8jpB6R-gz9uAi-8jPfP3-8kG13b-7hT9z7-4BNSaa-4BNSep-7y7QUJ-77c37R-8HFuKu-7y7LbU-7GPDfq/" TargetMode="External"/><Relationship Id="rId9" Type="http://schemas.openxmlformats.org/officeDocument/2006/relationships/hyperlink" Target="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lipartbest.com/clipart-McLLqg8c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oominmolly/1130918816/in/photolist-2HWfLh-4Qn4F-7ADwZ-6nmvj-2V6FJA-nUqSn-6iKtV7-FJNsV-gMGYn-6947J8-6tEXt5-iwMnq-4bC1Rb-4bhqyJ-6e9Ggu-4bdpTB-dZCtLP-f5QNBg-5zcZZY-4ngTqX-jhzzcE-k7s6nt-7FeWUb-eotuLa-2fT99-7Vk5w-2fT9a-6tU3ZW-9BG4sy-yxFRZ-kF4sXE-qemH2-4RkSYj-h8rgV-7ZRU-6PtHjn-A3nf8-5eCJ72-7D9Guh-68xcbv-dWRLYg-dKYQUN-65N12h-oMq9q5-65HHw8-83yp55-65HCFr-ejWte-6p8yC1-7vgLW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jillclardy/5069059182/in/photolist-8HWfG7-gckz1F-6QETJa-2BMn7L-mx9BnV-grjkHh-o61quF-4akx7H-ogArje-jWrfb-iNpH9k-anBShy-oeKLJa-4wXpus-anz4pa-4zQ2Hc-NUeJU-6qdjUj-84DFXM-7FMohS-oiUSFq-ewg4Zi-94EcJg-anBSkN-aeQRhJ-ck7m1W-oxPUGr-6ranXA-oiVpak-4HBgnB-F1jTJ-bpEAAk-8r5ET1-7EpZYR-zoAEP-S6UGh-drrZWQ-9Ctxfg-k3okHp-6ATDPE-6FTek4-5vDSaf-73KRte-8vBW8g-eUK7Gf-4RfRzB-8HKpPE-7TX36W-97P5Xp-b5uR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screenpunk/2393850032/in/photolist-4Dx7dq-ggBzfo-cyXZcL-cyXZYN-4xUk6D-4xYFF9-4xYGD7-cyY4ro-cyY3Rh-cyY51o-cyY4HA-cyY5Kw-cyY487-cyY6eu-cyY5vC-cyY5gs-cyY5Zm-cyY3sQ-cyY2fN-cyY2S5-cyY2zN-cyXE1w-cyXR5y-cyXYnm-cyXBvL-cyXCps-cyXVXJ-cyXCVb-cyXBXh-cyXQH5-cyXDu7-cyXQ8q-cyXXEG-cyXRtU-cyXAU1-cyY1WE-cyXS5q-cyXSwU-cyXTS7-cyXPsA-cyXGFE-cyXV7q-cyXFLy-cyXVyQ-cyY39m-cyXTmU-cyXUoU-cyXH55-cyXSSb-cyXEt1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tif"/><Relationship Id="rId4" Type="http://schemas.openxmlformats.org/officeDocument/2006/relationships/hyperlink" Target="https://www.flickr.com/photos/jillclardy/5069059182/in/photolist-8HWfG7-gckz1F-6QETJa-2BMn7L-mx9BnV-grjkHh-o61quF-4akx7H-ogArje-jWrfb-iNpH9k-anBShy-oeKLJa-4wXpus-anz4pa-4zQ2Hc-NUeJU-6qdjUj-84DFXM-7FMohS-oiUSFq-ewg4Zi-94EcJg-anBSkN-aeQRhJ-ck7m1W-oxPUGr-6ranXA-oiVpak-4HBgnB-F1jTJ-bpEAAk-8r5ET1-7EpZYR-zoAEP-S6UGh-drrZWQ-9Ctxfg-k3okHp-6ATDPE-6FTek4-5vDSaf-73KRte-8vBW8g-eUK7Gf-4RfRzB-8HKpPE-7TX36W-97P5Xp-b5uRy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screenpunk/2393850032/in/photolist-4Dx7dq-ggBzfo-cyXZcL-cyXZYN-4xUk6D-4xYFF9-4xYGD7-cyY4ro-cyY3Rh-cyY51o-cyY4HA-cyY5Kw-cyY487-cyY6eu-cyY5vC-cyY5gs-cyY5Zm-cyY3sQ-cyY2fN-cyY2S5-cyY2zN-cyXE1w-cyXR5y-cyXYnm-cyXBvL-cyXCps-cyXVXJ-cyXCVb-cyXBXh-cyXQH5-cyXDu7-cyXQ8q-cyXXEG-cyXRtU-cyXAU1-cyY1WE-cyXS5q-cyXSwU-cyXTS7-cyXPsA-cyXGFE-cyXV7q-cyXFLy-cyXVyQ-cyY39m-cyXTmU-cyXUoU-cyXH55-cyXSSb-cyXEt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hyperlink" Target="https://www.flickr.com/photos/anirudhkoul/2841482484/in/photolist-5k6kKj-nR72iR-kCU4aP-oPYwkG-67ygmb-6Nckdu-6RnsHM-6G4Jdb-ccwMsS-77YQv3-8QGr9m-nQqaDC-5LoEAt-4LDNDz-e1VN25-6FbgsP-ggvL9-fFtAfm-47LVKV-5fsHxV-mGr9fT-aCQ4y-mWUK7t-7ozSke-k1DEWf-mWWMaS-7kEWhc-Neyed-or9cd-k1DCpw-dr72L9-5xon7H-k1BWae-8QFu3o-6i7UMo-6P4wqs-2iURKS-4UWuWT-eiPnwU-8Fmb7Q-48KE1U-8fA7QC-9VtHEm-5aWQjj-eiHxmM-49RjSY-e7RLkc-9gV1qk-6y5ftY-9jgCvp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jcorduroy/3539206932/in/photolist-6XjLek-6oKmVb-83Z7BN-aQSS8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lickr.com/photos/jillclardy/5069059182/in/photolist-8HWfG7-gckz1F-6QETJa-2BMn7L-mx9BnV-grjkHh-o61quF-4akx7H-ogArje-jWrfb-iNpH9k-anBShy-oeKLJa-4wXpus-anz4pa-4zQ2Hc-NUeJU-6qdjUj-84DFXM-7FMohS-oiUSFq-ewg4Zi-94EcJg-anBSkN-aeQRhJ-ck7m1W-oxPUGr-6ranXA-oiVpak-4HBgnB-F1jTJ-bpEAAk-8r5ET1-7EpZYR-zoAEP-S6UGh-drrZWQ-9Ctxfg-k3okHp-6ATDPE-6FTek4-5vDSaf-73KRte-8vBW8g-eUK7Gf-4RfRzB-8HKpPE-7TX36W-97P5Xp-b5uRy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www.flickr.com/photos/lk_photography_/6679579291/in/photolist-oVKhBt-h1Wedv-e5ktwJ-bbfAdc-9meoP-oDwAMA-6QxUqB-8m1sa7-2Yzn3V-EqN6k-crscN1-5eryDp-4EtPmB-crWHk1-4sv3AJ-dvLCo8-8TNeNC-9NyKJu-3cY7yW-8rEnSj-67Ngos-QTX8Z-cwLNQm-25qGXB-erV5e-74QU5f-48Y4CH-bbfukn-7MDi67-b4dU9B-b4didp-aSoECV-28BNzM-e77MFp-aRY8LV-775yrz-dGB73N-dGB6VU-dGvGKp-fTrFVi-e9NNRH-65kMdm-zfnWn-9DAMU3-dGvGPr-9kJKV4-bY1WRL-9DVVCV-dThvoa-8YUSmh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screenpunk/2393850032/in/photolist-4Dx7dq-ggBzfo-cyXZcL-cyXZYN-4xUk6D-4xYFF9-4xYGD7-cyY4ro-cyY3Rh-cyY51o-cyY4HA-cyY5Kw-cyY487-cyY6eu-cyY5vC-cyY5gs-cyY5Zm-cyY3sQ-cyY2fN-cyY2S5-cyY2zN-cyXE1w-cyXR5y-cyXYnm-cyXBvL-cyXCps-cyXVXJ-cyXCVb-cyXBXh-cyXQH5-cyXDu7-cyXQ8q-cyXXEG-cyXRtU-cyXAU1-cyY1WE-cyXS5q-cyXSwU-cyXTS7-cyXPsA-cyXGFE-cyXV7q-cyXFLy-cyXVyQ-cyY39m-cyXTmU-cyXUoU-cyXH55-cyXSSb-cyXEt1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4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tif"/><Relationship Id="rId4" Type="http://schemas.openxmlformats.org/officeDocument/2006/relationships/hyperlink" Target="https://www.flickr.com/photos/jillclardy/5069059182/in/photolist-8HWfG7-gckz1F-6QETJa-2BMn7L-mx9BnV-grjkHh-o61quF-4akx7H-ogArje-jWrfb-iNpH9k-anBShy-oeKLJa-4wXpus-anz4pa-4zQ2Hc-NUeJU-6qdjUj-84DFXM-7FMohS-oiUSFq-ewg4Zi-94EcJg-anBSkN-aeQRhJ-ck7m1W-oxPUGr-6ranXA-oiVpak-4HBgnB-F1jTJ-bpEAAk-8r5ET1-7EpZYR-zoAEP-S6UGh-drrZWQ-9Ctxfg-k3okHp-6ATDPE-6FTek4-5vDSaf-73KRte-8vBW8g-eUK7Gf-4RfRzB-8HKpPE-7TX36W-97P5Xp-b5uRy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screenpunk/2393850032/in/photolist-4Dx7dq-ggBzfo-cyXZcL-cyXZYN-4xUk6D-4xYFF9-4xYGD7-cyY4ro-cyY3Rh-cyY51o-cyY4HA-cyY5Kw-cyY487-cyY6eu-cyY5vC-cyY5gs-cyY5Zm-cyY3sQ-cyY2fN-cyY2S5-cyY2zN-cyXE1w-cyXR5y-cyXYnm-cyXBvL-cyXCps-cyXVXJ-cyXCVb-cyXBXh-cyXQH5-cyXDu7-cyXQ8q-cyXXEG-cyXRtU-cyXAU1-cyY1WE-cyXS5q-cyXSwU-cyXTS7-cyXPsA-cyXGFE-cyXV7q-cyXFLy-cyXVyQ-cyY39m-cyXTmU-cyXUoU-cyXH55-cyXSSb-cyXEt1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karola/3623768629/in/photolist-8YV4K5-d4ouvj-95wdsZ-bjjJFH-dgho5Y-8ehFpn-6a14bj-91Azm-3f48Lc-9bdMKz-nFERir-brMt9d-6CPmis-6f5GgS-6wdLat-bfYcYP-57tA1R-axF6qg-5gN9te-5TeTqw-4zcTUV-mcFU8B-4fvwjZ-8GGQig-SbAc8-t4bu4-ARcna-9t84q4-rPVoe-4pqqAn-8bfUxv-e37vZb-iqbQsV-7Q79FC-b37i1K-6PWUha-5RyyYo-6KA5hY-bFdqPV-4vm7NU-71oTwW-bsixFd-66jCMz-5ncQRz-7LWFnw-fDrYiJ-5vRdWF-5DCYRq-i9aSbd-ehZRGj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ntegraldan/132123383/in/photolist-cFaFn-5Xm8z-6Xts4B-eAVDT3-4ev9Yw-uNnPt-8a8jfL-5Q5EB7-9d5m9o-6goTDr-9PASxh-2hf8Xr-cyg4vL-eYUjLq-8v6nQN-9nTJhY-hk6zt7-nM85z9-aZuaEM-fv86Po-hX6vf8-gwTYyx-9q8QQw-7z4XfA-e8eV2p-7EKBnf-acAGy6-mAMAcg-dUVkUp-7DPqr-e8YPg3-aUUWUk-dz2ndd-6s1x7g-agqXMU-5YTUUc-6mx28M-ibDdoo-nnZTCj-8n29z1-fCeBe6-7Df2hk-PxfcY-7CavbS-eJrLwG-aUUQHk-aUUSLZ-aUUWdi-bVD9s1-aUUTHe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hyperlink" Target="https://www.flickr.com/photos/jstar/409405305/in/photolist-CbiWa-aEAJPk-dYPs6L-93yTyF-acViqJ-6EdwD-7p9eYJ-4XZEyr-gHbDx-5Np7Ze-eJ9rcx-7EXCVv-5MV9hk-4MHZGE-6H9QCq-8WGcDB-6xf62k-fBy18e-i7vJFq-gJ2gzj-9cXaQE-5cwJHq-7r8Wge-8fzSe1-7YWc3c-8fzSdE-6c55m-vobkp-7pCnCU-9ZErcD-7HbPjN-7GpXg9-62HVvk-62NbiE-9EZzC8-6jaTzu-5eU9ts-69DoQq-5LuVR-AnE81-naZfS-2AegAZ-6K41qv-6HgnYz-77L35X-4BCrGK-9ucNwA-asPSBn-77Kyuc-77HFW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tif"/><Relationship Id="rId4" Type="http://schemas.openxmlformats.org/officeDocument/2006/relationships/hyperlink" Target="https://www.flickr.com/photos/jillclardy/5069059182/in/photolist-8HWfG7-gckz1F-6QETJa-2BMn7L-mx9BnV-grjkHh-o61quF-4akx7H-ogArje-jWrfb-iNpH9k-anBShy-oeKLJa-4wXpus-anz4pa-4zQ2Hc-NUeJU-6qdjUj-84DFXM-7FMohS-oiUSFq-ewg4Zi-94EcJg-anBSkN-aeQRhJ-ck7m1W-oxPUGr-6ranXA-oiVpak-4HBgnB-F1jTJ-bpEAAk-8r5ET1-7EpZYR-zoAEP-S6UGh-drrZWQ-9Ctxfg-k3okHp-6ATDPE-6FTek4-5vDSaf-73KRte-8vBW8g-eUK7Gf-4RfRzB-8HKpPE-7TX36W-97P5Xp-b5uR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s3a/4406984166/in/photolist-7HqWRC-sL7nu-jct1-5isJTr-3Hizuu-6AVm1p-8iamVp-eRPYL-6nNaux-6abCVV-8GxC1F-3k8Mb-o1Xygv-nMtGEq-4X4hBg-q2kNX-hJgqC-bwDNEF-8jL4Ta-dieQmw-8jsQ3E-8kWJhj-8k748i-dQ84vV-7WQVJq-rbUVV-2htx5L-8k73WZ-55o5ib-9uykHw-jFNFKV-6DR5b9-5wcNmk-GZXT6-9yiRdJ-9yiRfs-8kTxuM-4LFKsv-8jpB6R-gz9uAi-8jPfP3-8kG13b-7hT9z7-4BNSaa-4BNSep-7y7QUJ-77c37R-8HFuKu-7y7LbU-7GPDfq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adavey/4153481794/in/photolist-7k2Fr5-tLarK-5HAsvo-5Hw9Tv-dPauAE-jtxob-5HAs8E-2LjhSr-fj3PKR-ArUdD-6j2cKB-dstJo4-ciZEjb-oEXg3A-fJiPom-9pBsSF-8mRCab-o5zW3v-fFoQqp-eTc5H-9CZ8Je-3XeCXg-6jcoAy-78xZwR-6uCmG3-7Hccrj-e44gSe-6j6urA-3npjKc-6aX4hb-7po1Mv-5VzneW-a1j7qB-z17M-dcATg-8YoSp7-ahyowk-4S3Uku-6NS4mD-4kMNtf-4UJknw-nQfBgk-8MzjA8-jfjCa-4hco8S-2sKSud-78y78z-bnqZv8-2zNug-6NWzb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740">
            <a:off x="278889" y="538548"/>
            <a:ext cx="4874031" cy="324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400" y="4313321"/>
            <a:ext cx="2133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hlinkClick r:id="rId3"/>
              </a:rPr>
              <a:t>CC Image courtesy of </a:t>
            </a:r>
            <a:r>
              <a:rPr lang="en-US" sz="600" dirty="0" err="1" smtClean="0">
                <a:hlinkClick r:id="rId3"/>
              </a:rPr>
              <a:t>moominmolly</a:t>
            </a:r>
            <a:r>
              <a:rPr lang="en-US" sz="600" dirty="0" smtClean="0">
                <a:hlinkClick r:id="rId3"/>
              </a:rPr>
              <a:t> on Flickr</a:t>
            </a:r>
            <a:endParaRPr lang="en-US" sz="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374">
            <a:off x="3776081" y="2959813"/>
            <a:ext cx="5181600" cy="3455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67200" y="6477039"/>
            <a:ext cx="3657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hlinkClick r:id="rId5"/>
              </a:rPr>
              <a:t>CC Image "Crying Yuri - At Home" courtesy of </a:t>
            </a:r>
            <a:r>
              <a:rPr lang="en-US" sz="600" dirty="0" err="1" smtClean="0">
                <a:hlinkClick r:id="rId5"/>
              </a:rPr>
              <a:t>Emran</a:t>
            </a:r>
            <a:r>
              <a:rPr lang="en-US" sz="600" dirty="0" smtClean="0">
                <a:hlinkClick r:id="rId5"/>
              </a:rPr>
              <a:t> </a:t>
            </a:r>
            <a:r>
              <a:rPr lang="en-US" sz="600" dirty="0" err="1" smtClean="0">
                <a:hlinkClick r:id="rId5"/>
              </a:rPr>
              <a:t>Kassim</a:t>
            </a:r>
            <a:r>
              <a:rPr lang="en-US" sz="600" dirty="0" smtClean="0">
                <a:hlinkClick r:id="rId5"/>
              </a:rPr>
              <a:t> on Flickr</a:t>
            </a:r>
            <a:endParaRPr lang="en-US" sz="600" dirty="0"/>
          </a:p>
        </p:txBody>
      </p:sp>
      <p:sp>
        <p:nvSpPr>
          <p:cNvPr id="10" name="TextBox 9"/>
          <p:cNvSpPr txBox="1"/>
          <p:nvPr/>
        </p:nvSpPr>
        <p:spPr>
          <a:xfrm rot="60000">
            <a:off x="5343171" y="599803"/>
            <a:ext cx="6536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Franklin Gothic Heavy" pitchFamily="34" charset="0"/>
              </a:rPr>
              <a:t>No Muss! </a:t>
            </a:r>
            <a:endParaRPr lang="en-US" sz="66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-60000">
            <a:off x="9247" y="4832698"/>
            <a:ext cx="12267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Franklin Gothic Heavy" pitchFamily="34" charset="0"/>
              </a:rPr>
              <a:t>No Fuss!</a:t>
            </a:r>
            <a:endParaRPr lang="en-US" sz="66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81000"/>
            <a:ext cx="4552533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166" y="685800"/>
            <a:ext cx="3048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hlinkClick r:id="rId4"/>
              </a:rPr>
              <a:t>CC Image courtesy of  s3aphotography on Flickr</a:t>
            </a:r>
            <a:endParaRPr lang="en-US" sz="8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587261" y="3733800"/>
            <a:ext cx="6845441" cy="2924291"/>
            <a:chOff x="-1587641" y="0"/>
            <a:chExt cx="16446641" cy="70258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7641" y="0"/>
              <a:ext cx="12152663" cy="70258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57800" y="6542128"/>
              <a:ext cx="9601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hlinkClick r:id="rId6"/>
                </a:rPr>
                <a:t>CC Image courtesy of A. Davey on Flickr </a:t>
              </a:r>
              <a:endParaRPr lang="en-US" sz="8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152400" y="-114300"/>
            <a:ext cx="9601200" cy="7200900"/>
            <a:chOff x="-152400" y="-114300"/>
            <a:chExt cx="9601200" cy="72009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" y="-114300"/>
              <a:ext cx="9601200" cy="72009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3166" y="228600"/>
              <a:ext cx="44960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hlinkClick r:id="rId8"/>
                </a:rPr>
                <a:t>CC Image courtesy of </a:t>
              </a:r>
              <a:r>
                <a:rPr lang="en-US" sz="1000" dirty="0" err="1" smtClean="0">
                  <a:hlinkClick r:id="rId8"/>
                </a:rPr>
                <a:t>Marjan</a:t>
              </a:r>
              <a:r>
                <a:rPr lang="en-US" sz="1000" dirty="0" smtClean="0">
                  <a:hlinkClick r:id="rId8"/>
                </a:rPr>
                <a:t> </a:t>
              </a:r>
              <a:r>
                <a:rPr lang="en-US" sz="1000" dirty="0" err="1" smtClean="0">
                  <a:hlinkClick r:id="rId8"/>
                </a:rPr>
                <a:t>Lazarevski</a:t>
              </a:r>
              <a:r>
                <a:rPr lang="en-US" sz="1000" dirty="0" smtClean="0">
                  <a:hlinkClick r:id="rId8"/>
                </a:rPr>
                <a:t> on </a:t>
              </a:r>
              <a:r>
                <a:rPr lang="en-US" sz="1000" dirty="0" smtClean="0">
                  <a:hlinkClick r:id="rId9" action="ppaction://hlinkfile"/>
                </a:rPr>
                <a:t>Flickr</a:t>
              </a:r>
              <a:r>
                <a:rPr lang="en-US" sz="1000" dirty="0" smtClean="0"/>
                <a:t> 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65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" y="0"/>
            <a:ext cx="9134017" cy="6858000"/>
          </a:xfrm>
          <a:prstGeom prst="rect">
            <a:avLst/>
          </a:prstGeom>
        </p:spPr>
      </p:pic>
      <p:pic>
        <p:nvPicPr>
          <p:cNvPr id="2051" name="Picture 3" descr="C:\Users\Jane\AppData\Local\Microsoft\Windows\Temporary Internet Files\Content.IE5\PG41WSVC\MC90030367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21" y="148633"/>
            <a:ext cx="6527140" cy="65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17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97203" y="2176877"/>
            <a:ext cx="3235368" cy="2905114"/>
            <a:chOff x="1086986" y="238976"/>
            <a:chExt cx="6851699" cy="61523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086986" y="4966126"/>
              <a:ext cx="6851699" cy="1425153"/>
            </a:xfrm>
            <a:prstGeom prst="rect">
              <a:avLst/>
            </a:prstGeom>
          </p:spPr>
        </p:pic>
        <p:pic>
          <p:nvPicPr>
            <p:cNvPr id="5" name="Picture 2" descr="http://ts1.mm.bing.net/th?&amp;id=HN.607998220699371539&amp;w=379&amp;h=366&amp;c=0&amp;pid=1.9&amp;rs=0&amp;p=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052" y="2133398"/>
              <a:ext cx="2935567" cy="2827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752600" y="238976"/>
              <a:ext cx="5520470" cy="140135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58813"/>
            <a:ext cx="2550397" cy="29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30480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HANDS OFF SAVES TIME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14" y="0"/>
            <a:ext cx="58665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6530011"/>
            <a:ext cx="518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Courtesy of  www.clipartbest.com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016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3028332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THE SYLLABUS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92833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28800" y="3276600"/>
            <a:ext cx="3268965" cy="3581400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>
            <a:off x="1447800" y="228600"/>
            <a:ext cx="3505200" cy="4572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420606" cy="6248976"/>
          </a:xfrm>
          <a:prstGeom prst="rect">
            <a:avLst/>
          </a:prstGeom>
        </p:spPr>
      </p:pic>
      <p:sp>
        <p:nvSpPr>
          <p:cNvPr id="6" name="Minus 5"/>
          <p:cNvSpPr/>
          <p:nvPr/>
        </p:nvSpPr>
        <p:spPr>
          <a:xfrm>
            <a:off x="0" y="487392"/>
            <a:ext cx="3505200" cy="4572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8117" y="3276600"/>
            <a:ext cx="3268965" cy="3581400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1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" y="0"/>
            <a:ext cx="9084168" cy="690346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8041" y="762000"/>
            <a:ext cx="4084884" cy="6084277"/>
            <a:chOff x="4578041" y="762000"/>
            <a:chExt cx="4084884" cy="6084277"/>
          </a:xfrm>
        </p:grpSpPr>
        <p:sp>
          <p:nvSpPr>
            <p:cNvPr id="4" name="TextBox 3"/>
            <p:cNvSpPr txBox="1"/>
            <p:nvPr/>
          </p:nvSpPr>
          <p:spPr>
            <a:xfrm>
              <a:off x="4578041" y="762000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1.6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8041" y="5676727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3.2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8041" y="6261502"/>
              <a:ext cx="4084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7.1, 7.2, 7.3, 7.4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8041" y="4985152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1.5, 1.7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8041" y="2534895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5.4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8041" y="3159346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1.2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8041" y="3810000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4</a:t>
              </a:r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.6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8041" y="4394775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1.3, 1.4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8041" y="1346775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2.1, 2.3</a:t>
              </a:r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8041" y="1937063"/>
              <a:ext cx="27132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  <a:latin typeface="Franklin Gothic Medium" pitchFamily="34" charset="0"/>
                </a:rPr>
                <a:t>5.3</a:t>
              </a:r>
              <a:r>
                <a:rPr lang="en-US" dirty="0" smtClean="0"/>
                <a:t>6</a:t>
              </a:r>
              <a:endParaRPr lang="en-US" dirty="0"/>
            </a:p>
          </p:txBody>
        </p:sp>
      </p:grpSp>
      <p:sp>
        <p:nvSpPr>
          <p:cNvPr id="16" name="Left Arrow 15"/>
          <p:cNvSpPr/>
          <p:nvPr/>
        </p:nvSpPr>
        <p:spPr>
          <a:xfrm>
            <a:off x="2057400" y="5569927"/>
            <a:ext cx="1676400" cy="691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2215551" y="6154702"/>
            <a:ext cx="1676400" cy="691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2895600" y="3118425"/>
            <a:ext cx="1676400" cy="691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057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Franklin Gothic Medium" pitchFamily="34" charset="0"/>
              </a:rPr>
              <a:t>19 of 43 Specific Standards</a:t>
            </a:r>
            <a:endParaRPr lang="en-US" sz="5400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6576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Franklin Gothic Medium" pitchFamily="34" charset="0"/>
              </a:rPr>
              <a:t>40 of 95 points</a:t>
            </a:r>
            <a:endParaRPr lang="en-US" sz="5400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228600"/>
            <a:ext cx="12344400" cy="8229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8600" y="6673334"/>
            <a:ext cx="2133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hlinkClick r:id="rId3"/>
              </a:rPr>
              <a:t>CC Image courtesy of </a:t>
            </a:r>
            <a:r>
              <a:rPr lang="en-US" sz="600" dirty="0" err="1" smtClean="0">
                <a:hlinkClick r:id="rId3"/>
              </a:rPr>
              <a:t>moominmolly</a:t>
            </a:r>
            <a:r>
              <a:rPr lang="en-US" sz="600" dirty="0" smtClean="0">
                <a:hlinkClick r:id="rId3"/>
              </a:rPr>
              <a:t> on Flickr</a:t>
            </a:r>
            <a:endParaRPr lang="en-US" sz="600" dirty="0"/>
          </a:p>
        </p:txBody>
      </p:sp>
      <p:sp>
        <p:nvSpPr>
          <p:cNvPr id="7" name="TextBox 6"/>
          <p:cNvSpPr txBox="1"/>
          <p:nvPr/>
        </p:nvSpPr>
        <p:spPr>
          <a:xfrm rot="-60000">
            <a:off x="406366" y="-83379"/>
            <a:ext cx="12267862" cy="11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>
                <a:solidFill>
                  <a:srgbClr val="FFFF00"/>
                </a:solidFill>
                <a:latin typeface="Franklin Gothic Heavy" pitchFamily="34" charset="0"/>
              </a:rPr>
              <a:t>No Muss!  No Fuss!</a:t>
            </a:r>
            <a:endParaRPr lang="en-US" sz="7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886199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CC00"/>
                </a:solidFill>
                <a:latin typeface="Franklin Gothic Medium" pitchFamily="34" charset="0"/>
              </a:rPr>
              <a:t>HOW TO BECOME AN </a:t>
            </a:r>
          </a:p>
          <a:p>
            <a:pPr algn="ctr"/>
            <a:r>
              <a:rPr lang="en-US" sz="4800" dirty="0" smtClean="0">
                <a:solidFill>
                  <a:srgbClr val="FFCC00"/>
                </a:solidFill>
                <a:latin typeface="Franklin Gothic Medium" pitchFamily="34" charset="0"/>
              </a:rPr>
              <a:t>ONLINE . . . </a:t>
            </a:r>
            <a:endParaRPr lang="en-US" sz="4800" dirty="0">
              <a:solidFill>
                <a:srgbClr val="FFCC0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1143000"/>
            <a:ext cx="769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 smtClean="0">
                <a:solidFill>
                  <a:srgbClr val="FFFF00"/>
                </a:solidFill>
                <a:latin typeface="Franklin Gothic Medium" pitchFamily="34" charset="0"/>
              </a:rPr>
              <a:t>42%</a:t>
            </a:r>
            <a:endParaRPr lang="en-US" sz="30000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663414" cy="6858000"/>
            <a:chOff x="6400800" y="-533400"/>
            <a:chExt cx="9663414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533400"/>
              <a:ext cx="9134017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111214" y="5909971"/>
              <a:ext cx="4953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hlinkClick r:id="rId4"/>
                </a:rPr>
                <a:t>CC Image courtesy of Jill </a:t>
              </a:r>
              <a:r>
                <a:rPr lang="en-US" sz="800" dirty="0" err="1" smtClean="0">
                  <a:hlinkClick r:id="rId4"/>
                </a:rPr>
                <a:t>Clardy</a:t>
              </a:r>
              <a:r>
                <a:rPr lang="en-US" sz="800" dirty="0" smtClean="0">
                  <a:hlinkClick r:id="rId4"/>
                </a:rPr>
                <a:t> on Flickr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8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494621"/>
            <a:ext cx="434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CC Image courtesy of </a:t>
            </a:r>
            <a:r>
              <a:rPr lang="en-US" sz="1000" dirty="0" err="1" smtClean="0">
                <a:hlinkClick r:id="rId4"/>
              </a:rPr>
              <a:t>screenpunk</a:t>
            </a:r>
            <a:r>
              <a:rPr lang="en-US" sz="1000" dirty="0" smtClean="0">
                <a:hlinkClick r:id="rId4"/>
              </a:rPr>
              <a:t> on Flickr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3047999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Franklin Gothic Heavy" pitchFamily="34" charset="0"/>
              </a:rPr>
              <a:t>SYLLABUS</a:t>
            </a:r>
            <a:endParaRPr lang="en-US" sz="60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7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942286" y="457200"/>
            <a:ext cx="3547150" cy="2517367"/>
            <a:chOff x="6400800" y="-533400"/>
            <a:chExt cx="9663414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533400"/>
              <a:ext cx="9134017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111214" y="5909971"/>
              <a:ext cx="4953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hlinkClick r:id="rId4"/>
                </a:rPr>
                <a:t>CC Image courtesy of Jill </a:t>
              </a:r>
              <a:r>
                <a:rPr lang="en-US" sz="800" dirty="0" err="1" smtClean="0">
                  <a:hlinkClick r:id="rId4"/>
                </a:rPr>
                <a:t>Clardy</a:t>
              </a:r>
              <a:r>
                <a:rPr lang="en-US" sz="800" dirty="0" smtClean="0">
                  <a:hlinkClick r:id="rId4"/>
                </a:rPr>
                <a:t> on Flickr</a:t>
              </a:r>
              <a:endParaRPr lang="en-US" sz="800" dirty="0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82900" y="3549270"/>
            <a:ext cx="3235368" cy="2905114"/>
            <a:chOff x="1086986" y="238976"/>
            <a:chExt cx="6851699" cy="61523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086986" y="4966126"/>
              <a:ext cx="6851699" cy="1425153"/>
            </a:xfrm>
            <a:prstGeom prst="rect">
              <a:avLst/>
            </a:prstGeom>
          </p:spPr>
        </p:pic>
        <p:pic>
          <p:nvPicPr>
            <p:cNvPr id="11" name="Picture 2" descr="http://ts1.mm.bing.net/th?&amp;id=HN.607998220699371539&amp;w=379&amp;h=366&amp;c=0&amp;pid=1.9&amp;rs=0&amp;p=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052" y="2133398"/>
              <a:ext cx="2935567" cy="2827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752600" y="238976"/>
              <a:ext cx="5520470" cy="14013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72716"/>
            <a:ext cx="2550397" cy="29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3047999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USE PATTERNS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7385" cy="679658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114800" y="4572000"/>
            <a:ext cx="3657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114800" y="3988279"/>
            <a:ext cx="3657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129177" y="5105400"/>
            <a:ext cx="3657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4129177" y="5715000"/>
            <a:ext cx="3657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4114800" y="6248400"/>
            <a:ext cx="3657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7619"/>
            <a:ext cx="85299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4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135"/>
            <a:ext cx="9144000" cy="51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7" y="1066800"/>
            <a:ext cx="8237221" cy="17526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8" y="3886200"/>
            <a:ext cx="8065740" cy="219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494621"/>
            <a:ext cx="434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CC Image courtesy of </a:t>
            </a:r>
            <a:r>
              <a:rPr lang="en-US" sz="1000" dirty="0" err="1" smtClean="0">
                <a:hlinkClick r:id="rId4"/>
              </a:rPr>
              <a:t>screenpunk</a:t>
            </a:r>
            <a:r>
              <a:rPr lang="en-US" sz="1000" dirty="0" smtClean="0">
                <a:hlinkClick r:id="rId4"/>
              </a:rPr>
              <a:t> on Flickr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3047998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Franklin Gothic Heavy" pitchFamily="34" charset="0"/>
              </a:rPr>
              <a:t>PATTERNS</a:t>
            </a:r>
            <a:endParaRPr lang="en-US" sz="60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6433066"/>
            <a:ext cx="457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hlinkClick r:id="rId4"/>
              </a:rPr>
              <a:t>CC Image  courtesy of </a:t>
            </a:r>
            <a:r>
              <a:rPr lang="en-US" sz="600" dirty="0" err="1" smtClean="0">
                <a:hlinkClick r:id="rId4"/>
              </a:rPr>
              <a:t>Anirudh</a:t>
            </a:r>
            <a:r>
              <a:rPr lang="en-US" sz="600" dirty="0" smtClean="0">
                <a:hlinkClick r:id="rId4"/>
              </a:rPr>
              <a:t> </a:t>
            </a:r>
            <a:r>
              <a:rPr lang="en-US" sz="600" dirty="0" err="1" smtClean="0">
                <a:hlinkClick r:id="rId4"/>
              </a:rPr>
              <a:t>Koul</a:t>
            </a:r>
            <a:r>
              <a:rPr lang="en-US" sz="600" dirty="0" smtClean="0">
                <a:hlinkClick r:id="rId4"/>
              </a:rPr>
              <a:t> on Flickr</a:t>
            </a:r>
            <a:endParaRPr lang="en-US" sz="600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55" y="917863"/>
            <a:ext cx="1143000" cy="1674091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7751"/>
            <a:ext cx="1143000" cy="1674091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03863"/>
            <a:ext cx="419100" cy="613833"/>
          </a:xfrm>
          <a:prstGeom prst="rect">
            <a:avLst/>
          </a:prstGeom>
        </p:spPr>
      </p:pic>
      <p:sp>
        <p:nvSpPr>
          <p:cNvPr id="17" name="Explosion 2 16"/>
          <p:cNvSpPr/>
          <p:nvPr/>
        </p:nvSpPr>
        <p:spPr>
          <a:xfrm>
            <a:off x="-527538" y="-460086"/>
            <a:ext cx="4909038" cy="3663949"/>
          </a:xfrm>
          <a:prstGeom prst="irregularSeal2">
            <a:avLst/>
          </a:prstGeom>
          <a:solidFill>
            <a:srgbClr val="FF505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0417198">
            <a:off x="302401" y="659966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Franklin Gothic Heavy" pitchFamily="34" charset="0"/>
              </a:rPr>
              <a:t>STAR</a:t>
            </a:r>
            <a:endParaRPr lang="en-US" sz="96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7372"/>
            <a:ext cx="1143000" cy="16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3024994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DATES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3024994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Assignments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This ASSIGNMENT is worth a maximum of 10 points and </a:t>
            </a:r>
            <a:r>
              <a:rPr lang="en-US" sz="4300" dirty="0">
                <a:solidFill>
                  <a:srgbClr val="FFCC00"/>
                </a:solidFill>
              </a:rPr>
              <a:t>is due in the D2L </a:t>
            </a:r>
            <a:r>
              <a:rPr lang="en-US" sz="4300" dirty="0" err="1">
                <a:solidFill>
                  <a:srgbClr val="FFCC00"/>
                </a:solidFill>
              </a:rPr>
              <a:t>Dropbox</a:t>
            </a:r>
            <a:r>
              <a:rPr lang="en-US" sz="4300" dirty="0">
                <a:solidFill>
                  <a:srgbClr val="FFCC00"/>
                </a:solidFill>
              </a:rPr>
              <a:t> “Cellular Disease” by the due date listed in your course calendar. </a:t>
            </a:r>
            <a:r>
              <a:rPr lang="en-US" dirty="0"/>
              <a:t>  </a:t>
            </a:r>
            <a:r>
              <a:rPr lang="en-US" dirty="0" smtClean="0"/>
              <a:t>Files submitted after the posted due date and time will receive a grade of “zero”.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3024994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FF00"/>
                </a:solidFill>
                <a:latin typeface="Franklin Gothic Heavy" pitchFamily="34" charset="0"/>
              </a:rPr>
              <a:t>Dropboxes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049"/>
            <a:ext cx="9144000" cy="31712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039101" y="1638300"/>
            <a:ext cx="1104900" cy="3581400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6094"/>
            <a:ext cx="3335337" cy="68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1600200"/>
            <a:ext cx="502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You can do the same thing with Discussions!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5" y="6607466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CC Image courtesy of Jay Malone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906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62000"/>
            <a:ext cx="5810195" cy="188603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04868"/>
            <a:ext cx="3652959" cy="34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392195" cy="47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1724522" y="-217112"/>
            <a:ext cx="5151109" cy="7214594"/>
          </a:xfrm>
          <a:prstGeom prst="rect">
            <a:avLst/>
          </a:prstGeom>
          <a:ln w="762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57400" y="6601633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hlinkClick r:id="rId4"/>
              </a:rPr>
              <a:t>CC Image courtesy of Laura Kay on Flickr</a:t>
            </a:r>
            <a:endParaRPr lang="en-US" sz="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663414" cy="6858000"/>
            <a:chOff x="6400800" y="-533400"/>
            <a:chExt cx="9663414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533400"/>
              <a:ext cx="9134017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111214" y="5909971"/>
              <a:ext cx="4953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hlinkClick r:id="rId6"/>
                </a:rPr>
                <a:t>CC Image courtesy of Jill </a:t>
              </a:r>
              <a:r>
                <a:rPr lang="en-US" sz="800" dirty="0" err="1" smtClean="0">
                  <a:hlinkClick r:id="rId6"/>
                </a:rPr>
                <a:t>Clardy</a:t>
              </a:r>
              <a:r>
                <a:rPr lang="en-US" sz="800" dirty="0" smtClean="0">
                  <a:hlinkClick r:id="rId6"/>
                </a:rPr>
                <a:t> on Flickr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803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30480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HANDS OFF SAVES TIME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494621"/>
            <a:ext cx="434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CC Image courtesy of </a:t>
            </a:r>
            <a:r>
              <a:rPr lang="en-US" sz="1000" dirty="0" err="1" smtClean="0">
                <a:hlinkClick r:id="rId4"/>
              </a:rPr>
              <a:t>screenpunk</a:t>
            </a:r>
            <a:r>
              <a:rPr lang="en-US" sz="1000" dirty="0" smtClean="0">
                <a:hlinkClick r:id="rId4"/>
              </a:rPr>
              <a:t> on Flickr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3047998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Franklin Gothic Heavy" pitchFamily="34" charset="0"/>
              </a:rPr>
              <a:t>DATES</a:t>
            </a:r>
            <a:endParaRPr lang="en-US" sz="60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30480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FUN TOOLS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3024994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Links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101"/>
            <a:ext cx="9144000" cy="574179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326008">
            <a:off x="2593402" y="1991531"/>
            <a:ext cx="3429000" cy="683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1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5950039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936" y="3036498"/>
            <a:ext cx="271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8.2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515572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Franklin Gothic Medium" pitchFamily="34" charset="0"/>
              </a:rPr>
              <a:t>Standard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3024994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Checklists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" y="1752600"/>
            <a:ext cx="9237301" cy="239568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2057400" y="3124200"/>
            <a:ext cx="16764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5" y="866417"/>
            <a:ext cx="7449590" cy="512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76400" y="3024994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FAQs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86986" y="4966126"/>
            <a:ext cx="6851699" cy="1425153"/>
          </a:xfrm>
          <a:prstGeom prst="rect">
            <a:avLst/>
          </a:prstGeom>
        </p:spPr>
      </p:pic>
      <p:pic>
        <p:nvPicPr>
          <p:cNvPr id="1026" name="Picture 2" descr="http://ts1.mm.bing.net/th?&amp;id=HN.607998220699371539&amp;w=379&amp;h=366&amp;c=0&amp;pid=1.9&amp;rs=0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52" y="2133398"/>
            <a:ext cx="2935567" cy="282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752600" y="238976"/>
            <a:ext cx="5520470" cy="14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499"/>
            <a:ext cx="9144000" cy="3969001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21012885">
            <a:off x="1475944" y="2178055"/>
            <a:ext cx="23622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" y="1066470"/>
            <a:ext cx="9040487" cy="47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930371" y="457199"/>
            <a:ext cx="3056004" cy="2168807"/>
            <a:chOff x="6400800" y="-533400"/>
            <a:chExt cx="9663414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533400"/>
              <a:ext cx="9134017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111214" y="5909971"/>
              <a:ext cx="4953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hlinkClick r:id="rId4"/>
                </a:rPr>
                <a:t>CC Image courtesy of Jill </a:t>
              </a:r>
              <a:r>
                <a:rPr lang="en-US" sz="800" dirty="0" err="1" smtClean="0">
                  <a:hlinkClick r:id="rId4"/>
                </a:rPr>
                <a:t>Clardy</a:t>
              </a:r>
              <a:r>
                <a:rPr lang="en-US" sz="800" dirty="0" smtClean="0">
                  <a:hlinkClick r:id="rId4"/>
                </a:rPr>
                <a:t> on Flickr</a:t>
              </a:r>
              <a:endParaRPr lang="en-US" sz="800" dirty="0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505923" y="4270384"/>
            <a:ext cx="2063441" cy="1852813"/>
            <a:chOff x="1086986" y="238976"/>
            <a:chExt cx="6851699" cy="61523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086986" y="4966126"/>
              <a:ext cx="6851699" cy="1425153"/>
            </a:xfrm>
            <a:prstGeom prst="rect">
              <a:avLst/>
            </a:prstGeom>
          </p:spPr>
        </p:pic>
        <p:pic>
          <p:nvPicPr>
            <p:cNvPr id="11" name="Picture 2" descr="http://ts1.mm.bing.net/th?&amp;id=HN.607998220699371539&amp;w=379&amp;h=366&amp;c=0&amp;pid=1.9&amp;rs=0&amp;p=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052" y="2133398"/>
              <a:ext cx="2935567" cy="2827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752600" y="238976"/>
              <a:ext cx="5520470" cy="14013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291726"/>
            <a:ext cx="1661983" cy="19290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30480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HANDS OFF SAVES TIME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0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494621"/>
            <a:ext cx="434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CC Image courtesy of </a:t>
            </a:r>
            <a:r>
              <a:rPr lang="en-US" sz="1000" dirty="0" err="1" smtClean="0">
                <a:hlinkClick r:id="rId4"/>
              </a:rPr>
              <a:t>screenpunk</a:t>
            </a:r>
            <a:r>
              <a:rPr lang="en-US" sz="1000" dirty="0" smtClean="0">
                <a:hlinkClick r:id="rId4"/>
              </a:rPr>
              <a:t> on Flickr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3047998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Franklin Gothic Heavy" pitchFamily="34" charset="0"/>
              </a:rPr>
              <a:t>MY ACTION PLAN</a:t>
            </a:r>
            <a:endParaRPr lang="en-US" sz="6000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htc_marketing.s3.amazonaws.com/LOGO/HTC/HTC-LOGO-HRZ-WEB_ORAN-W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86400"/>
            <a:ext cx="8192681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499" y="2694317"/>
            <a:ext cx="781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Franklin Gothic Medium" pitchFamily="34" charset="0"/>
              </a:rPr>
              <a:t>jsprangers@hennepintech.edu</a:t>
            </a:r>
            <a:endParaRPr lang="en-US" sz="36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5800" y="914400"/>
            <a:ext cx="7772400" cy="4876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3" y="1281194"/>
            <a:ext cx="7144714" cy="4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48263" y="1616606"/>
            <a:ext cx="9192263" cy="5026466"/>
            <a:chOff x="0" y="1583884"/>
            <a:chExt cx="9192263" cy="502646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0"/>
              <a:ext cx="9192263" cy="501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012" y="5132598"/>
              <a:ext cx="1331527" cy="13315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011" y="1583884"/>
              <a:ext cx="1331527" cy="199654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56868" y="2286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latin typeface="Franklin Gothic Heavy" pitchFamily="34" charset="0"/>
              </a:rPr>
              <a:t>Affiliate Institutions</a:t>
            </a:r>
            <a:endParaRPr lang="en-US" sz="60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8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6400800"/>
            <a:ext cx="556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CC Image courtesy of </a:t>
            </a:r>
            <a:r>
              <a:rPr lang="en-US" sz="1000" dirty="0" err="1" smtClean="0">
                <a:hlinkClick r:id="rId4"/>
              </a:rPr>
              <a:t>Karola</a:t>
            </a:r>
            <a:r>
              <a:rPr lang="en-US" sz="1000" dirty="0" smtClean="0">
                <a:hlinkClick r:id="rId4"/>
              </a:rPr>
              <a:t> </a:t>
            </a:r>
            <a:r>
              <a:rPr lang="en-US" sz="1000" dirty="0" err="1" smtClean="0">
                <a:hlinkClick r:id="rId4"/>
              </a:rPr>
              <a:t>Riegler</a:t>
            </a:r>
            <a:r>
              <a:rPr lang="en-US" sz="1000" dirty="0" smtClean="0">
                <a:hlinkClick r:id="rId4"/>
              </a:rPr>
              <a:t> on </a:t>
            </a:r>
            <a:r>
              <a:rPr lang="en-US" sz="1000" dirty="0" err="1" smtClean="0">
                <a:hlinkClick r:id="rId4"/>
              </a:rPr>
              <a:t>FLickr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94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6" y="521208"/>
            <a:ext cx="5596128" cy="5815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3936" y="6336792"/>
            <a:ext cx="441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3"/>
              </a:rPr>
              <a:t>CC Image courtesy of Dan Allison on Flickr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275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54403"/>
            <a:ext cx="6896100" cy="5344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6216134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CC Image courtesy of Jaybird on Flickr</a:t>
            </a:r>
            <a:endParaRPr lang="en-US" sz="10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48" y="2652542"/>
            <a:ext cx="838200" cy="12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1" y="1"/>
            <a:ext cx="5908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942286" y="457200"/>
            <a:ext cx="3547150" cy="2517367"/>
            <a:chOff x="6400800" y="-533400"/>
            <a:chExt cx="9663414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-533400"/>
              <a:ext cx="9134017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111214" y="5909971"/>
              <a:ext cx="4953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hlinkClick r:id="rId4"/>
                </a:rPr>
                <a:t>CC Image courtesy of Jill </a:t>
              </a:r>
              <a:r>
                <a:rPr lang="en-US" sz="800" dirty="0" err="1" smtClean="0">
                  <a:hlinkClick r:id="rId4"/>
                </a:rPr>
                <a:t>Clardy</a:t>
              </a:r>
              <a:r>
                <a:rPr lang="en-US" sz="800" dirty="0" smtClean="0">
                  <a:hlinkClick r:id="rId4"/>
                </a:rPr>
                <a:t> on Flickr</a:t>
              </a:r>
              <a:endParaRPr lang="en-US" sz="800" dirty="0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82900" y="3549270"/>
            <a:ext cx="3235368" cy="2905114"/>
            <a:chOff x="1086986" y="238976"/>
            <a:chExt cx="6851699" cy="61523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086986" y="4966126"/>
              <a:ext cx="6851699" cy="1425153"/>
            </a:xfrm>
            <a:prstGeom prst="rect">
              <a:avLst/>
            </a:prstGeom>
          </p:spPr>
        </p:pic>
        <p:pic>
          <p:nvPicPr>
            <p:cNvPr id="11" name="Picture 2" descr="http://ts1.mm.bing.net/th?&amp;id=HN.607998220699371539&amp;w=379&amp;h=366&amp;c=0&amp;pid=1.9&amp;rs=0&amp;p=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052" y="2133398"/>
              <a:ext cx="2935567" cy="2827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0000">
              <a:off x="1752600" y="238976"/>
              <a:ext cx="5520470" cy="14013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72716"/>
            <a:ext cx="2550397" cy="29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752600"/>
            <a:ext cx="10167323" cy="1021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6490156"/>
            <a:ext cx="487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hlinkClick r:id="rId4"/>
              </a:rPr>
              <a:t>CC Image courtesy of  s3aphotography on Flickr</a:t>
            </a:r>
            <a:endParaRPr lang="en-US" sz="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3692" y="838200"/>
            <a:ext cx="708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Franklin Gothic Heavy" pitchFamily="34" charset="0"/>
              </a:rPr>
              <a:t>TIME, TIME and MORE TIME . . .</a:t>
            </a:r>
            <a:endParaRPr lang="en-US" sz="72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AE4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587641" y="0"/>
            <a:ext cx="16446641" cy="7025809"/>
            <a:chOff x="-1587641" y="0"/>
            <a:chExt cx="16446641" cy="7025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7641" y="0"/>
              <a:ext cx="12152663" cy="702580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57800" y="6542128"/>
              <a:ext cx="9601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hlinkClick r:id="rId4"/>
                </a:rPr>
                <a:t>CC Image courtesy of A. Davey on Flickr 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94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56&quot;&gt;&lt;property id=&quot;20148&quot; value=&quot;5&quot;/&gt;&lt;property id=&quot;20300&quot; value=&quot;Slide 2&quot;/&gt;&lt;property id=&quot;20307&quot; value=&quot;257&quot;/&gt;&lt;/object&gt;&lt;object type=&quot;3&quot; unique_id=&quot;10085&quot;&gt;&lt;property id=&quot;20148&quot; value=&quot;5&quot;/&gt;&lt;property id=&quot;20300&quot; value=&quot;Slide 3&quot;/&gt;&lt;property id=&quot;20307&quot; value=&quot;258&quot;/&gt;&lt;/object&gt;&lt;object type=&quot;3&quot; unique_id=&quot;10176&quot;&gt;&lt;property id=&quot;20148&quot; value=&quot;5&quot;/&gt;&lt;property id=&quot;20300&quot; value=&quot;Slide 4&quot;/&gt;&lt;property id=&quot;20307&quot; value=&quot;259&quot;/&gt;&lt;/object&gt;&lt;object type=&quot;3&quot; unique_id=&quot;10273&quot;&gt;&lt;property id=&quot;20148&quot; value=&quot;5&quot;/&gt;&lt;property id=&quot;20300&quot; value=&quot;Slide 5&quot;/&gt;&lt;property id=&quot;20307&quot; value=&quot;261&quot;/&gt;&lt;/object&gt;&lt;object type=&quot;3&quot; unique_id=&quot;10274&quot;&gt;&lt;property id=&quot;20148&quot; value=&quot;5&quot;/&gt;&lt;property id=&quot;20300&quot; value=&quot;Slide 6&quot;/&gt;&lt;property id=&quot;20307&quot; value=&quot;260&quot;/&gt;&lt;/object&gt;&lt;object type=&quot;3&quot; unique_id=&quot;10363&quot;&gt;&lt;property id=&quot;20148&quot; value=&quot;5&quot;/&gt;&lt;property id=&quot;20300&quot; value=&quot;Slide 7&quot;/&gt;&lt;property id=&quot;20307&quot; value=&quot;262&quot;/&gt;&lt;/object&gt;&lt;object type=&quot;3&quot; unique_id=&quot;10638&quot;&gt;&lt;property id=&quot;20148&quot; value=&quot;5&quot;/&gt;&lt;property id=&quot;20300&quot; value=&quot;Slide 8&quot;/&gt;&lt;property id=&quot;20307&quot; value=&quot;263&quot;/&gt;&lt;/object&gt;&lt;object type=&quot;3&quot; unique_id=&quot;10639&quot;&gt;&lt;property id=&quot;20148&quot; value=&quot;5&quot;/&gt;&lt;property id=&quot;20300&quot; value=&quot;Slide 9&quot;/&gt;&lt;property id=&quot;20307&quot; value=&quot;264&quot;/&gt;&lt;/object&gt;&lt;object type=&quot;3&quot; unique_id=&quot;10640&quot;&gt;&lt;property id=&quot;20148&quot; value=&quot;5&quot;/&gt;&lt;property id=&quot;20300&quot; value=&quot;Slide 10&quot;/&gt;&lt;property id=&quot;20307&quot; value=&quot;265&quot;/&gt;&lt;/object&gt;&lt;object type=&quot;3&quot; unique_id=&quot;10641&quot;&gt;&lt;property id=&quot;20148&quot; value=&quot;5&quot;/&gt;&lt;property id=&quot;20300&quot; value=&quot;Slide 11&quot;/&gt;&lt;property id=&quot;20307&quot; value=&quot;266&quot;/&gt;&lt;/object&gt;&lt;object type=&quot;3&quot; unique_id=&quot;10642&quot;&gt;&lt;property id=&quot;20148&quot; value=&quot;5&quot;/&gt;&lt;property id=&quot;20300&quot; value=&quot;Slide 12&quot;/&gt;&lt;property id=&quot;20307&quot; value=&quot;267&quot;/&gt;&lt;/object&gt;&lt;object type=&quot;3&quot; unique_id=&quot;10643&quot;&gt;&lt;property id=&quot;20148&quot; value=&quot;5&quot;/&gt;&lt;property id=&quot;20300&quot; value=&quot;Slide 13&quot;/&gt;&lt;property id=&quot;20307&quot; value=&quot;268&quot;/&gt;&lt;/object&gt;&lt;object type=&quot;3&quot; unique_id=&quot;10644&quot;&gt;&lt;property id=&quot;20148&quot; value=&quot;5&quot;/&gt;&lt;property id=&quot;20300&quot; value=&quot;Slide 14&quot;/&gt;&lt;property id=&quot;20307&quot; value=&quot;269&quot;/&gt;&lt;/object&gt;&lt;object type=&quot;3&quot; unique_id=&quot;10645&quot;&gt;&lt;property id=&quot;20148&quot; value=&quot;5&quot;/&gt;&lt;property id=&quot;20300&quot; value=&quot;Slide 15&quot;/&gt;&lt;property id=&quot;20307&quot; value=&quot;270&quot;/&gt;&lt;/object&gt;&lt;object type=&quot;3&quot; unique_id=&quot;10647&quot;&gt;&lt;property id=&quot;20148&quot; value=&quot;5&quot;/&gt;&lt;property id=&quot;20300&quot; value=&quot;Slide 16&quot;/&gt;&lt;property id=&quot;20307&quot; value=&quot;272&quot;/&gt;&lt;/object&gt;&lt;object type=&quot;3&quot; unique_id=&quot;10648&quot;&gt;&lt;property id=&quot;20148&quot; value=&quot;5&quot;/&gt;&lt;property id=&quot;20300&quot; value=&quot;Slide 17&quot;/&gt;&lt;property id=&quot;20307&quot; value=&quot;273&quot;/&gt;&lt;/object&gt;&lt;object type=&quot;3&quot; unique_id=&quot;10650&quot;&gt;&lt;property id=&quot;20148&quot; value=&quot;5&quot;/&gt;&lt;property id=&quot;20300&quot; value=&quot;Slide 19&quot;/&gt;&lt;property id=&quot;20307&quot; value=&quot;275&quot;/&gt;&lt;/object&gt;&lt;object type=&quot;3&quot; unique_id=&quot;12715&quot;&gt;&lt;property id=&quot;20148&quot; value=&quot;5&quot;/&gt;&lt;property id=&quot;20300&quot; value=&quot;Slide 18&quot;/&gt;&lt;property id=&quot;20307&quot; value=&quot;276&quot;/&gt;&lt;/object&gt;&lt;object type=&quot;3&quot; unique_id=&quot;13038&quot;&gt;&lt;property id=&quot;20148&quot; value=&quot;5&quot;/&gt;&lt;property id=&quot;20300&quot; value=&quot;Slide 20&quot;/&gt;&lt;property id=&quot;20307&quot; value=&quot;277&quot;/&gt;&lt;/object&gt;&lt;object type=&quot;3&quot; unique_id=&quot;13039&quot;&gt;&lt;property id=&quot;20148&quot; value=&quot;5&quot;/&gt;&lt;property id=&quot;20300&quot; value=&quot;Slide 21&quot;/&gt;&lt;property id=&quot;20307&quot; value=&quot;278&quot;/&gt;&lt;/object&gt;&lt;object type=&quot;3&quot; unique_id=&quot;13040&quot;&gt;&lt;property id=&quot;20148&quot; value=&quot;5&quot;/&gt;&lt;property id=&quot;20300&quot; value=&quot;Slide 22&quot;/&gt;&lt;property id=&quot;20307&quot; value=&quot;279&quot;/&gt;&lt;/object&gt;&lt;object type=&quot;3&quot; unique_id=&quot;14313&quot;&gt;&lt;property id=&quot;20148&quot; value=&quot;5&quot;/&gt;&lt;property id=&quot;20300&quot; value=&quot;Slide 23&quot;/&gt;&lt;property id=&quot;20307&quot; value=&quot;280&quot;/&gt;&lt;/object&gt;&lt;object type=&quot;3&quot; unique_id=&quot;14564&quot;&gt;&lt;property id=&quot;20148&quot; value=&quot;5&quot;/&gt;&lt;property id=&quot;20300&quot; value=&quot;Slide 24&quot;/&gt;&lt;property id=&quot;20307&quot; value=&quot;281&quot;/&gt;&lt;/object&gt;&lt;object type=&quot;3&quot; unique_id=&quot;14565&quot;&gt;&lt;property id=&quot;20148&quot; value=&quot;5&quot;/&gt;&lt;property id=&quot;20300&quot; value=&quot;Slide 25&quot;/&gt;&lt;property id=&quot;20307&quot; value=&quot;282&quot;/&gt;&lt;/object&gt;&lt;object type=&quot;3&quot; unique_id=&quot;14568&quot;&gt;&lt;property id=&quot;20148&quot; value=&quot;5&quot;/&gt;&lt;property id=&quot;20300&quot; value=&quot;Slide 26&quot;/&gt;&lt;property id=&quot;20307&quot; value=&quot;285&quot;/&gt;&lt;/object&gt;&lt;object type=&quot;3&quot; unique_id=&quot;14569&quot;&gt;&lt;property id=&quot;20148&quot; value=&quot;5&quot;/&gt;&lt;property id=&quot;20300&quot; value=&quot;Slide 27&quot;/&gt;&lt;property id=&quot;20307&quot; value=&quot;286&quot;/&gt;&lt;/object&gt;&lt;object type=&quot;3&quot; unique_id=&quot;14570&quot;&gt;&lt;property id=&quot;20148&quot; value=&quot;5&quot;/&gt;&lt;property id=&quot;20300&quot; value=&quot;Slide 28&quot;/&gt;&lt;property id=&quot;20307&quot; value=&quot;287&quot;/&gt;&lt;/object&gt;&lt;object type=&quot;3&quot; unique_id=&quot;16712&quot;&gt;&lt;property id=&quot;20148&quot; value=&quot;5&quot;/&gt;&lt;property id=&quot;20300&quot; value=&quot;Slide 29&quot;/&gt;&lt;property id=&quot;20307&quot; value=&quot;288&quot;/&gt;&lt;/object&gt;&lt;object type=&quot;3&quot; unique_id=&quot;17953&quot;&gt;&lt;property id=&quot;20148&quot; value=&quot;5&quot;/&gt;&lt;property id=&quot;20300&quot; value=&quot;Slide 30&quot;/&gt;&lt;property id=&quot;20307&quot; value=&quot;289&quot;/&gt;&lt;/object&gt;&lt;object type=&quot;3&quot; unique_id=&quot;17955&quot;&gt;&lt;property id=&quot;20148&quot; value=&quot;5&quot;/&gt;&lt;property id=&quot;20300&quot; value=&quot;Slide 31&quot;/&gt;&lt;property id=&quot;20307&quot; value=&quot;290&quot;/&gt;&lt;/object&gt;&lt;object type=&quot;3&quot; unique_id=&quot;17956&quot;&gt;&lt;property id=&quot;20148&quot; value=&quot;5&quot;/&gt;&lt;property id=&quot;20300&quot; value=&quot;Slide 32&quot;/&gt;&lt;property id=&quot;20307&quot; value=&quot;291&quot;/&gt;&lt;/object&gt;&lt;object type=&quot;3&quot; unique_id=&quot;17957&quot;&gt;&lt;property id=&quot;20148&quot; value=&quot;5&quot;/&gt;&lt;property id=&quot;20300&quot; value=&quot;Slide 34&quot;/&gt;&lt;property id=&quot;20307&quot; value=&quot;292&quot;/&gt;&lt;/object&gt;&lt;object type=&quot;3&quot; unique_id=&quot;17958&quot;&gt;&lt;property id=&quot;20148&quot; value=&quot;5&quot;/&gt;&lt;property id=&quot;20300&quot; value=&quot;Slide 35&quot;/&gt;&lt;property id=&quot;20307&quot; value=&quot;293&quot;/&gt;&lt;/object&gt;&lt;object type=&quot;3&quot; unique_id=&quot;19798&quot;&gt;&lt;property id=&quot;20148&quot; value=&quot;5&quot;/&gt;&lt;property id=&quot;20300&quot; value=&quot;Slide 33&quot;/&gt;&lt;property id=&quot;20307&quot; value=&quot;294&quot;/&gt;&lt;/object&gt;&lt;object type=&quot;3&quot; unique_id=&quot;20650&quot;&gt;&lt;property id=&quot;20148&quot; value=&quot;5&quot;/&gt;&lt;property id=&quot;20300&quot; value=&quot;Slide 36&quot;/&gt;&lt;property id=&quot;20307&quot; value=&quot;295&quot;/&gt;&lt;/object&gt;&lt;object type=&quot;3&quot; unique_id=&quot;20651&quot;&gt;&lt;property id=&quot;20148&quot; value=&quot;5&quot;/&gt;&lt;property id=&quot;20300&quot; value=&quot;Slide 37&quot;/&gt;&lt;property id=&quot;20307&quot; value=&quot;296&quot;/&gt;&lt;/object&gt;&lt;object type=&quot;3&quot; unique_id=&quot;20652&quot;&gt;&lt;property id=&quot;20148&quot; value=&quot;5&quot;/&gt;&lt;property id=&quot;20300&quot; value=&quot;Slide 42&quot;/&gt;&lt;property id=&quot;20307&quot; value=&quot;297&quot;/&gt;&lt;/object&gt;&lt;object type=&quot;3&quot; unique_id=&quot;20653&quot;&gt;&lt;property id=&quot;20148&quot; value=&quot;5&quot;/&gt;&lt;property id=&quot;20300&quot; value=&quot;Slide 38&quot;/&gt;&lt;property id=&quot;20307&quot; value=&quot;298&quot;/&gt;&lt;/object&gt;&lt;object type=&quot;3&quot; unique_id=&quot;20654&quot;&gt;&lt;property id=&quot;20148&quot; value=&quot;5&quot;/&gt;&lt;property id=&quot;20300&quot; value=&quot;Slide 39&quot;/&gt;&lt;property id=&quot;20307&quot; value=&quot;299&quot;/&gt;&lt;/object&gt;&lt;object type=&quot;3&quot; unique_id=&quot;20655&quot;&gt;&lt;property id=&quot;20148&quot; value=&quot;5&quot;/&gt;&lt;property id=&quot;20300&quot; value=&quot;Slide 43&quot;/&gt;&lt;property id=&quot;20307&quot; value=&quot;300&quot;/&gt;&lt;/object&gt;&lt;object type=&quot;3&quot; unique_id=&quot;20656&quot;&gt;&lt;property id=&quot;20148&quot; value=&quot;5&quot;/&gt;&lt;property id=&quot;20300&quot; value=&quot;Slide 44&quot;/&gt;&lt;property id=&quot;20307&quot; value=&quot;301&quot;/&gt;&lt;/object&gt;&lt;object type=&quot;3&quot; unique_id=&quot;21141&quot;&gt;&lt;property id=&quot;20148&quot; value=&quot;5&quot;/&gt;&lt;property id=&quot;20300&quot; value=&quot;Slide 40&quot;/&gt;&lt;property id=&quot;20307&quot; value=&quot;302&quot;/&gt;&lt;/object&gt;&lt;object type=&quot;3&quot; unique_id=&quot;21457&quot;&gt;&lt;property id=&quot;20148&quot; value=&quot;5&quot;/&gt;&lt;property id=&quot;20300&quot; value=&quot;Slide 41&quot;/&gt;&lt;property id=&quot;20307&quot; value=&quot;303&quot;/&gt;&lt;/object&gt;&lt;object type=&quot;3&quot; unique_id=&quot;23068&quot;&gt;&lt;property id=&quot;20148&quot; value=&quot;5&quot;/&gt;&lt;property id=&quot;20300&quot; value=&quot;Slide 45&quot;/&gt;&lt;property id=&quot;20307&quot; value=&quot;304&quot;/&gt;&lt;/object&gt;&lt;object type=&quot;3&quot; unique_id=&quot;23069&quot;&gt;&lt;property id=&quot;20148&quot; value=&quot;5&quot;/&gt;&lt;property id=&quot;20300&quot; value=&quot;Slide 46&quot;/&gt;&lt;property id=&quot;20307&quot; value=&quot;305&quot;/&gt;&lt;/object&gt;&lt;object type=&quot;3&quot; unique_id=&quot;23070&quot;&gt;&lt;property id=&quot;20148&quot; value=&quot;5&quot;/&gt;&lt;property id=&quot;20300&quot; value=&quot;Slide 48&quot;/&gt;&lt;property id=&quot;20307&quot; value=&quot;306&quot;/&gt;&lt;/object&gt;&lt;object type=&quot;3&quot; unique_id=&quot;23071&quot;&gt;&lt;property id=&quot;20148&quot; value=&quot;5&quot;/&gt;&lt;property id=&quot;20300&quot; value=&quot;Slide 49&quot;/&gt;&lt;property id=&quot;20307&quot; value=&quot;307&quot;/&gt;&lt;/object&gt;&lt;object type=&quot;3&quot; unique_id=&quot;23072&quot;&gt;&lt;property id=&quot;20148&quot; value=&quot;5&quot;/&gt;&lt;property id=&quot;20300&quot; value=&quot;Slide 50&quot;/&gt;&lt;property id=&quot;20307&quot; value=&quot;308&quot;/&gt;&lt;/object&gt;&lt;object type=&quot;3&quot; unique_id=&quot;23073&quot;&gt;&lt;property id=&quot;20148&quot; value=&quot;5&quot;/&gt;&lt;property id=&quot;20300&quot; value=&quot;Slide 51&quot;/&gt;&lt;property id=&quot;20307&quot; value=&quot;309&quot;/&gt;&lt;/object&gt;&lt;object type=&quot;3&quot; unique_id=&quot;24270&quot;&gt;&lt;property id=&quot;20148&quot; value=&quot;5&quot;/&gt;&lt;property id=&quot;20300&quot; value=&quot;Slide 53&quot;/&gt;&lt;property id=&quot;20307&quot; value=&quot;310&quot;/&gt;&lt;/object&gt;&lt;object type=&quot;3&quot; unique_id=&quot;24271&quot;&gt;&lt;property id=&quot;20148&quot; value=&quot;5&quot;/&gt;&lt;property id=&quot;20300&quot; value=&quot;Slide 54&quot;/&gt;&lt;property id=&quot;20307&quot; value=&quot;311&quot;/&gt;&lt;/object&gt;&lt;object type=&quot;3&quot; unique_id=&quot;24272&quot;&gt;&lt;property id=&quot;20148&quot; value=&quot;5&quot;/&gt;&lt;property id=&quot;20300&quot; value=&quot;Slide 55&quot;/&gt;&lt;property id=&quot;20307&quot; value=&quot;312&quot;/&gt;&lt;/object&gt;&lt;object type=&quot;3&quot; unique_id=&quot;24713&quot;&gt;&lt;property id=&quot;20148&quot; value=&quot;5&quot;/&gt;&lt;property id=&quot;20300&quot; value=&quot;Slide 56&quot;/&gt;&lt;property id=&quot;20307&quot; value=&quot;315&quot;/&gt;&lt;/object&gt;&lt;object type=&quot;3&quot; unique_id=&quot;24714&quot;&gt;&lt;property id=&quot;20148&quot; value=&quot;5&quot;/&gt;&lt;property id=&quot;20300&quot; value=&quot;Slide 58&quot;/&gt;&lt;property id=&quot;20307&quot; value=&quot;313&quot;/&gt;&lt;/object&gt;&lt;object type=&quot;3&quot; unique_id=&quot;24715&quot;&gt;&lt;property id=&quot;20148&quot; value=&quot;5&quot;/&gt;&lt;property id=&quot;20300&quot; value=&quot;Slide 59&quot;/&gt;&lt;property id=&quot;20307&quot; value=&quot;314&quot;/&gt;&lt;/object&gt;&lt;object type=&quot;3&quot; unique_id=&quot;25528&quot;&gt;&lt;property id=&quot;20148&quot; value=&quot;5&quot;/&gt;&lt;property id=&quot;20300&quot; value=&quot;Slide 52&quot;/&gt;&lt;property id=&quot;20307&quot; value=&quot;316&quot;/&gt;&lt;/object&gt;&lt;object type=&quot;3&quot; unique_id=&quot;25765&quot;&gt;&lt;property id=&quot;20148&quot; value=&quot;5&quot;/&gt;&lt;property id=&quot;20300&quot; value=&quot;Slide 57&quot;/&gt;&lt;property id=&quot;20307&quot; value=&quot;317&quot;/&gt;&lt;/object&gt;&lt;object type=&quot;3&quot; unique_id=&quot;26306&quot;&gt;&lt;property id=&quot;20148&quot; value=&quot;5&quot;/&gt;&lt;property id=&quot;20300&quot; value=&quot;Slide 47&quot;/&gt;&lt;property id=&quot;20307&quot; value=&quot;31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2834</TotalTime>
  <Words>373</Words>
  <Application>Microsoft Office PowerPoint</Application>
  <PresentationFormat>On-screen Show (4:3)</PresentationFormat>
  <Paragraphs>113</Paragraphs>
  <Slides>59</Slides>
  <Notes>47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</dc:creator>
  <cp:lastModifiedBy>Jane</cp:lastModifiedBy>
  <cp:revision>256</cp:revision>
  <dcterms:created xsi:type="dcterms:W3CDTF">2014-09-11T17:43:12Z</dcterms:created>
  <dcterms:modified xsi:type="dcterms:W3CDTF">2014-09-13T16:59:30Z</dcterms:modified>
</cp:coreProperties>
</file>