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66" r:id="rId6"/>
    <p:sldId id="273" r:id="rId7"/>
    <p:sldId id="262" r:id="rId8"/>
    <p:sldId id="263" r:id="rId9"/>
    <p:sldId id="272" r:id="rId10"/>
    <p:sldId id="276" r:id="rId11"/>
    <p:sldId id="275" r:id="rId12"/>
    <p:sldId id="277" r:id="rId13"/>
    <p:sldId id="274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1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1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2010 - 2014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APPQR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Peer Reviewer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Master Reviewer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 Rubric Update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941592"/>
        <c:axId val="667941984"/>
      </c:barChart>
      <c:catAx>
        <c:axId val="667941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941984"/>
        <c:crosses val="autoZero"/>
        <c:auto val="1"/>
        <c:lblAlgn val="ctr"/>
        <c:lblOffset val="100"/>
        <c:noMultiLvlLbl val="0"/>
      </c:catAx>
      <c:valAx>
        <c:axId val="66794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941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68467800220623E-2"/>
          <c:y val="0.7807768426548396"/>
          <c:w val="0.9673153219977938"/>
          <c:h val="0.203597141628505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</c:dPt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0.02015</cdr:x>
      <cdr:y>1.79936E-7</cdr:y>
    </cdr:from>
    <cdr:to>
      <cdr:x>0.24238</cdr:x>
      <cdr:y>0.42048</cdr:y>
    </cdr:to>
    <cdr:pic>
      <cdr:nvPicPr>
        <cdr:cNvPr id="2" name="Content Placeholder 3"/>
        <cdr:cNvPicPr>
          <a:picLocks xmlns:a="http://schemas.openxmlformats.org/drawingml/2006/main" noGrp="1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11932" y="1"/>
          <a:ext cx="2336800" cy="233680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1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0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5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2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0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7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4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9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7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112B3-28CA-413D-A09C-6C7C1C2A2F10}" type="datetimeFigureOut">
              <a:rPr lang="en-US" smtClean="0"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672A-A3DD-4836-A28E-4DB5177C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32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cancro@cw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cancro@cw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718457"/>
            <a:ext cx="11070772" cy="15342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Once Upon a Time there was a small college in Westchester County, 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83729" y="5465438"/>
            <a:ext cx="5889171" cy="115161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Poster by Paula Cancro,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pcancro@cw.edu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College of Westchester, White Plains NY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300" y="5262880"/>
            <a:ext cx="1442358" cy="11538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0258" y="2648682"/>
            <a:ext cx="10514512" cy="584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They believed that Quality did Matter – and still does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59904" y="3313646"/>
            <a:ext cx="7168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This is their journey…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51" y="3607519"/>
            <a:ext cx="3822162" cy="283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28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65125"/>
            <a:ext cx="3962400" cy="6299835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" y="2597785"/>
            <a:ext cx="7904480" cy="3640455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3600" dirty="0" smtClean="0"/>
              <a:t>Online Faculty Development Course </a:t>
            </a:r>
          </a:p>
          <a:p>
            <a:pPr marL="342900" indent="-342900"/>
            <a:r>
              <a:rPr lang="en-US" sz="3600" dirty="0" smtClean="0"/>
              <a:t>Course Design Revisions</a:t>
            </a:r>
          </a:p>
          <a:p>
            <a:pPr marL="342900" indent="-342900"/>
            <a:r>
              <a:rPr lang="en-US" sz="3600" dirty="0" smtClean="0"/>
              <a:t>Partnership – IDs and SMEs</a:t>
            </a:r>
            <a:endParaRPr lang="en-US" sz="3600" dirty="0"/>
          </a:p>
          <a:p>
            <a:pPr marL="342900" indent="-342900"/>
            <a:r>
              <a:rPr lang="en-US" sz="3600" dirty="0" smtClean="0"/>
              <a:t>Continuing Education opportunities - full-time &amp; adjunct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7405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-1112520" y="24320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158240" y="1825624"/>
            <a:ext cx="10464800" cy="4489609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/>
              <a:t>In-house </a:t>
            </a:r>
            <a:r>
              <a:rPr lang="en-US" dirty="0" smtClean="0"/>
              <a:t>Faculty Development</a:t>
            </a:r>
          </a:p>
          <a:p>
            <a:pPr marL="342900" indent="-342900"/>
            <a:r>
              <a:rPr lang="en-US" dirty="0" smtClean="0"/>
              <a:t>Full-time </a:t>
            </a:r>
            <a:r>
              <a:rPr lang="en-US" dirty="0"/>
              <a:t>and adjunct faculty</a:t>
            </a:r>
          </a:p>
          <a:p>
            <a:pPr marL="342900" indent="-342900"/>
            <a:r>
              <a:rPr lang="en-US" dirty="0" smtClean="0"/>
              <a:t>Face-to-Face and Online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**</a:t>
            </a:r>
            <a:r>
              <a:rPr lang="en-US" i="1" dirty="0" smtClean="0"/>
              <a:t>In-house Face-to-Face and Online APPQMR Workshop Facilitators</a:t>
            </a:r>
            <a:endParaRPr lang="en-US" dirty="0"/>
          </a:p>
          <a:p>
            <a:endParaRPr lang="en-US" dirty="0"/>
          </a:p>
        </p:txBody>
      </p:sp>
      <p:sp>
        <p:nvSpPr>
          <p:cNvPr id="20" name="TextBox 1"/>
          <p:cNvSpPr txBox="1"/>
          <p:nvPr/>
        </p:nvSpPr>
        <p:spPr>
          <a:xfrm>
            <a:off x="751840" y="1687354"/>
            <a:ext cx="5588000" cy="462788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911" y="568960"/>
            <a:ext cx="4856337" cy="485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2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1" y="284480"/>
            <a:ext cx="11501119" cy="942512"/>
          </a:xfrm>
        </p:spPr>
        <p:txBody>
          <a:bodyPr>
            <a:normAutofit/>
          </a:bodyPr>
          <a:lstStyle/>
          <a:p>
            <a:r>
              <a:rPr lang="en-US" dirty="0" smtClean="0"/>
              <a:t>Let’s continue the conversation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6992"/>
            <a:ext cx="12192000" cy="598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3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68" y="1246777"/>
            <a:ext cx="11070772" cy="15342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 any contact info, questions, comments – Let’s continue the conversation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83729" y="4687071"/>
            <a:ext cx="5889171" cy="1977889"/>
          </a:xfrm>
        </p:spPr>
        <p:txBody>
          <a:bodyPr>
            <a:normAutofit/>
          </a:bodyPr>
          <a:lstStyle/>
          <a:p>
            <a:r>
              <a:rPr lang="en-US" dirty="0" smtClean="0"/>
              <a:t>Paula Cancro, Assistant Professor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pcancro@cw.edu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College of Westchester, White Plains NY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300" y="5262880"/>
            <a:ext cx="1442358" cy="11538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51" y="3607519"/>
            <a:ext cx="3822162" cy="283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80" y="365125"/>
            <a:ext cx="3217098" cy="39517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760" y="1690688"/>
            <a:ext cx="12131040" cy="5286375"/>
          </a:xfrm>
          <a:prstGeom prst="rightArrow">
            <a:avLst>
              <a:gd name="adj1" fmla="val 50000"/>
              <a:gd name="adj2" fmla="val 49709"/>
            </a:avLst>
          </a:prstGeom>
          <a:solidFill>
            <a:schemeClr val="accent3">
              <a:lumMod val="75000"/>
            </a:schemeClr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The Online Division began – with quality in the mission,</a:t>
            </a:r>
            <a:br>
              <a:rPr lang="en-US" sz="3200" dirty="0" smtClean="0"/>
            </a:br>
            <a:r>
              <a:rPr lang="en-US" sz="3200" dirty="0" smtClean="0"/>
              <a:t> but not a lot of knowledge of </a:t>
            </a:r>
            <a:r>
              <a:rPr lang="en-US" sz="3200" i="1" dirty="0" smtClean="0"/>
              <a:t>QM </a:t>
            </a:r>
            <a:r>
              <a:rPr lang="en-US" sz="3200" dirty="0" smtClean="0"/>
              <a:t>as a program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 Dean </a:t>
            </a:r>
            <a:r>
              <a:rPr lang="en-US" sz="3200" i="1" dirty="0" smtClean="0"/>
              <a:t>went back to school</a:t>
            </a:r>
            <a:r>
              <a:rPr lang="en-US" sz="3200" dirty="0" smtClean="0"/>
              <a:t> -online  and took a LOT of classes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46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Left Arrow 3"/>
          <p:cNvSpPr/>
          <p:nvPr/>
        </p:nvSpPr>
        <p:spPr>
          <a:xfrm>
            <a:off x="878840" y="-172720"/>
            <a:ext cx="11049000" cy="70307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44463" y="549255"/>
            <a:ext cx="7199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2011 – What is this QM?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3646" y="2660025"/>
            <a:ext cx="8857504" cy="1769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Quality Matters</a:t>
            </a:r>
            <a:r>
              <a:rPr lang="en-US" sz="3600" dirty="0" smtClean="0"/>
              <a:t> is introduced to a few interested faculty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063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920" y="365125"/>
            <a:ext cx="3733800" cy="373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2011</a:t>
            </a:r>
            <a:endParaRPr lang="en-US" sz="7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4406503"/>
            <a:ext cx="10515600" cy="2435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254000" y="2463402"/>
            <a:ext cx="11399520" cy="4351338"/>
          </a:xfrm>
          <a:prstGeom prst="rightArrow">
            <a:avLst>
              <a:gd name="adj1" fmla="val 50000"/>
              <a:gd name="adj2" fmla="val 49709"/>
            </a:avLst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rgbClr val="FFCC0A"/>
            </a:solidFill>
            <a:prstDash val="solid"/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smtClean="0"/>
              <a:t>The word of QM begins to spread</a:t>
            </a:r>
          </a:p>
          <a:p>
            <a:pPr marL="0" indent="0" algn="ctr">
              <a:buNone/>
            </a:pPr>
            <a:r>
              <a:rPr lang="en-US" sz="3200" dirty="0" smtClean="0"/>
              <a:t>And a small group of faculty begin to learn again - online</a:t>
            </a:r>
          </a:p>
        </p:txBody>
      </p:sp>
    </p:spTree>
    <p:extLst>
      <p:ext uri="{BB962C8B-B14F-4D97-AF65-F5344CB8AC3E}">
        <p14:creationId xmlns:p14="http://schemas.microsoft.com/office/powerpoint/2010/main" val="28060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880" y="0"/>
            <a:ext cx="2479040" cy="37295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2011</a:t>
            </a:r>
            <a:r>
              <a:rPr lang="en-US" sz="7200" dirty="0" smtClean="0">
                <a:sym typeface="Wingdings" panose="05000000000000000000" pitchFamily="2" charset="2"/>
              </a:rPr>
              <a:t>????</a:t>
            </a:r>
            <a:endParaRPr lang="en-US" sz="7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360" y="2506662"/>
            <a:ext cx="11501120" cy="4351338"/>
          </a:xfrm>
          <a:prstGeom prst="rightArrow">
            <a:avLst>
              <a:gd name="adj1" fmla="val 50000"/>
              <a:gd name="adj2" fmla="val 49709"/>
            </a:avLst>
          </a:prstGeom>
          <a:solidFill>
            <a:schemeClr val="accent3">
              <a:lumMod val="75000"/>
            </a:schemeClr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What’s next?  We want more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401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Left Arrow 3"/>
          <p:cNvSpPr/>
          <p:nvPr/>
        </p:nvSpPr>
        <p:spPr>
          <a:xfrm>
            <a:off x="636061" y="0"/>
            <a:ext cx="11049000" cy="70307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0592" y="407015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2011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712" y="823575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2012</a:t>
            </a:r>
          </a:p>
        </p:txBody>
      </p:sp>
      <p:sp>
        <p:nvSpPr>
          <p:cNvPr id="7" name="Rectangle 6"/>
          <p:cNvSpPr/>
          <p:nvPr/>
        </p:nvSpPr>
        <p:spPr>
          <a:xfrm>
            <a:off x="9294432" y="3718867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4289489" y="4825057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2014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9397" y="761359"/>
            <a:ext cx="1053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APPQR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8306597" y="1873681"/>
            <a:ext cx="1975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Peer Reviewer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397761" y="2569559"/>
            <a:ext cx="1702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Accessibility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069138" y="4348812"/>
            <a:ext cx="2754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Improve your course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7167054" y="2887942"/>
            <a:ext cx="2127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Teaching online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12600" y="4010271"/>
            <a:ext cx="3168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Discussion Board Rubric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890567" y="3465315"/>
            <a:ext cx="3723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Accessible Word Documents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1330565" y="1577368"/>
            <a:ext cx="1524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CPE Rubric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4557190" y="1054407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Publisher Rubric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1479631" y="5055889"/>
            <a:ext cx="2661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2014 Rubric Update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314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20" y="18224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APPQR and Peer Reviewer Certifications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837515"/>
              </p:ext>
            </p:extLst>
          </p:nvPr>
        </p:nvGraphicFramePr>
        <p:xfrm>
          <a:off x="838200" y="1300480"/>
          <a:ext cx="10515600" cy="55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3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20" y="18224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Various QM Courses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246316"/>
              </p:ext>
            </p:extLst>
          </p:nvPr>
        </p:nvGraphicFramePr>
        <p:xfrm>
          <a:off x="4389120" y="1184275"/>
          <a:ext cx="8224520" cy="544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304800" y="1874520"/>
            <a:ext cx="5588000" cy="462788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Discussion Board  Rubric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Accessible Word Docs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IR Tools Webinar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Improve Your Online Course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CPE </a:t>
            </a:r>
            <a:r>
              <a:rPr lang="en-US" sz="2800" dirty="0" smtClean="0"/>
              <a:t>Reviewer </a:t>
            </a:r>
            <a:r>
              <a:rPr lang="en-US" sz="2800" dirty="0" smtClean="0"/>
              <a:t>for 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Publisher Accelerated </a:t>
            </a:r>
            <a:r>
              <a:rPr lang="en-US" sz="2800" dirty="0" smtClean="0"/>
              <a:t>Reviewer 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Teaching Online – An </a:t>
            </a:r>
            <a:r>
              <a:rPr lang="en-US" sz="2800" dirty="0" smtClean="0"/>
              <a:t>Intro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Improve your Online Course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2739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7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00" y="365125"/>
            <a:ext cx="4297680" cy="601675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38200" y="1690688"/>
            <a:ext cx="6096000" cy="53860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smtClean="0"/>
              <a:t>2011</a:t>
            </a:r>
            <a:r>
              <a:rPr lang="en-US" sz="2800" dirty="0" smtClean="0"/>
              <a:t>  - Three CW Participants Certified: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</a:t>
            </a:r>
            <a:r>
              <a:rPr lang="en-US" sz="2800" dirty="0" smtClean="0"/>
              <a:t>Applying the QM Rubric</a:t>
            </a:r>
            <a:r>
              <a:rPr lang="en-US" sz="2800" dirty="0" smtClean="0">
                <a:sym typeface="Wingdings" panose="05000000000000000000" pitchFamily="2" charset="2"/>
              </a:rPr>
              <a:t></a:t>
            </a:r>
            <a:endParaRPr lang="en-US" sz="2800" dirty="0" smtClean="0"/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</a:t>
            </a:r>
            <a:r>
              <a:rPr lang="en-US" sz="2800" dirty="0" smtClean="0"/>
              <a:t>Peer Reviewer </a:t>
            </a:r>
            <a:r>
              <a:rPr lang="en-US" sz="2800" dirty="0" smtClean="0">
                <a:sym typeface="Wingdings" panose="05000000000000000000" pitchFamily="2" charset="2"/>
              </a:rPr>
              <a:t>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Today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12+ certified in APPQR</a:t>
            </a: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8 Peer Reviewers</a:t>
            </a: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1 Master Reviewer</a:t>
            </a: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1 Certified Face-to-Face Facilitator</a:t>
            </a: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1+ Certified Online APPQR Facilitators</a:t>
            </a:r>
          </a:p>
          <a:p>
            <a:pPr algn="ctr"/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884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140</TotalTime>
  <Words>261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Once Upon a Time there was a small college in Westchester County, NY</vt:lpstr>
      <vt:lpstr>2010</vt:lpstr>
      <vt:lpstr>PowerPoint Presentation</vt:lpstr>
      <vt:lpstr>2011</vt:lpstr>
      <vt:lpstr>2011????</vt:lpstr>
      <vt:lpstr>PowerPoint Presentation</vt:lpstr>
      <vt:lpstr>APPQR and Peer Reviewer Certifications</vt:lpstr>
      <vt:lpstr>Various QM Courses</vt:lpstr>
      <vt:lpstr>PowerPoint Presentation</vt:lpstr>
      <vt:lpstr>Current Activities</vt:lpstr>
      <vt:lpstr>Going Forward</vt:lpstr>
      <vt:lpstr>Let’s continue the conversation</vt:lpstr>
      <vt:lpstr>Post any contact info, questions, comments – Let’s continue the conversation</vt:lpstr>
    </vt:vector>
  </TitlesOfParts>
  <Company>College of Westchester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Once Upon a Time there was a small college in Westchester County, NY</dc:title>
  <dc:creator>Paula Cancro (256)</dc:creator>
  <cp:lastModifiedBy>Paula Cancro</cp:lastModifiedBy>
  <cp:revision>27</cp:revision>
  <cp:lastPrinted>2014-09-27T20:08:10Z</cp:lastPrinted>
  <dcterms:created xsi:type="dcterms:W3CDTF">2014-09-27T18:14:20Z</dcterms:created>
  <dcterms:modified xsi:type="dcterms:W3CDTF">2014-09-27T20:34:41Z</dcterms:modified>
</cp:coreProperties>
</file>