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66" r:id="rId4"/>
    <p:sldId id="258" r:id="rId5"/>
    <p:sldId id="259" r:id="rId6"/>
    <p:sldId id="260" r:id="rId7"/>
    <p:sldId id="261" r:id="rId8"/>
    <p:sldId id="262" r:id="rId9"/>
    <p:sldId id="263" r:id="rId10"/>
    <p:sldId id="269" r:id="rId11"/>
    <p:sldId id="270" r:id="rId12"/>
    <p:sldId id="271" r:id="rId13"/>
    <p:sldId id="264" r:id="rId14"/>
    <p:sldId id="265" r:id="rId15"/>
    <p:sldId id="267" r:id="rId16"/>
    <p:sldId id="268" r:id="rId17"/>
    <p:sldId id="272" r:id="rId18"/>
    <p:sldId id="274" r:id="rId19"/>
    <p:sldId id="273" r:id="rId20"/>
    <p:sldId id="275" r:id="rId21"/>
    <p:sldId id="276" r:id="rId22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chroeder, Heidi" initials="SH" lastIdx="1" clrIdx="0">
    <p:extLst>
      <p:ext uri="{19B8F6BF-5375-455C-9EA6-DF929625EA0E}">
        <p15:presenceInfo xmlns:p15="http://schemas.microsoft.com/office/powerpoint/2012/main" userId="S-1-5-21-150927795-2069884688-1238954376-40948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4C00"/>
    <a:srgbClr val="CFC493"/>
    <a:srgbClr val="C09A75"/>
    <a:srgbClr val="7F6000"/>
    <a:srgbClr val="C7A137"/>
    <a:srgbClr val="9D5E22"/>
    <a:srgbClr val="BF9000"/>
    <a:srgbClr val="1E1700"/>
    <a:srgbClr val="2A421A"/>
    <a:srgbClr val="D2AC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66014" autoAdjust="0"/>
  </p:normalViewPr>
  <p:slideViewPr>
    <p:cSldViewPr snapToGrid="0">
      <p:cViewPr>
        <p:scale>
          <a:sx n="67" d="100"/>
          <a:sy n="67" d="100"/>
        </p:scale>
        <p:origin x="744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73" d="100"/>
          <a:sy n="73" d="100"/>
        </p:scale>
        <p:origin x="2275" y="59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34171C-0417-423C-BFFB-E480F519E252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02D002C-7991-4915-B984-BE1BE7EF8619}">
      <dgm:prSet phldrT="[Text]" custT="1"/>
      <dgm:spPr>
        <a:solidFill>
          <a:srgbClr val="644C00"/>
        </a:solidFill>
        <a:ln>
          <a:noFill/>
        </a:ln>
      </dgm:spPr>
      <dgm:t>
        <a:bodyPr/>
        <a:lstStyle/>
        <a:p>
          <a:r>
            <a:rPr lang="en-US" sz="2800" dirty="0">
              <a:latin typeface="Rockwell Condensed" panose="02060603050405020104" pitchFamily="18" charset="0"/>
            </a:rPr>
            <a:t>Internal</a:t>
          </a:r>
          <a:endParaRPr lang="en-US" sz="2000" dirty="0">
            <a:latin typeface="Rockwell Condensed" panose="02060603050405020104" pitchFamily="18" charset="0"/>
          </a:endParaRPr>
        </a:p>
      </dgm:t>
    </dgm:pt>
    <dgm:pt modelId="{5CFC487D-E6C6-4C70-9AFF-2A89DD0E283B}" type="parTrans" cxnId="{F3B765B6-8210-4E1C-8D6D-F8E6DD024563}">
      <dgm:prSet/>
      <dgm:spPr/>
      <dgm:t>
        <a:bodyPr/>
        <a:lstStyle/>
        <a:p>
          <a:endParaRPr lang="en-US"/>
        </a:p>
      </dgm:t>
    </dgm:pt>
    <dgm:pt modelId="{1E959798-D08A-499E-926B-DF38F44BA64B}" type="sibTrans" cxnId="{F3B765B6-8210-4E1C-8D6D-F8E6DD024563}">
      <dgm:prSet/>
      <dgm:spPr>
        <a:solidFill>
          <a:srgbClr val="644C00"/>
        </a:solidFill>
        <a:ln>
          <a:noFill/>
        </a:ln>
      </dgm:spPr>
      <dgm:t>
        <a:bodyPr/>
        <a:lstStyle/>
        <a:p>
          <a:r>
            <a:rPr lang="en-US" dirty="0">
              <a:latin typeface="Rockwell Condensed" panose="02060603050405020104" pitchFamily="18" charset="0"/>
            </a:rPr>
            <a:t>QM  Managed</a:t>
          </a:r>
        </a:p>
      </dgm:t>
    </dgm:pt>
    <dgm:pt modelId="{E7EE6449-BDF1-4529-8901-AE6917418762}">
      <dgm:prSet phldrT="[Text]" custT="1"/>
      <dgm:spPr/>
      <dgm:t>
        <a:bodyPr/>
        <a:lstStyle/>
        <a:p>
          <a:r>
            <a:rPr lang="en-US" sz="3600" dirty="0">
              <a:solidFill>
                <a:schemeClr val="bg1"/>
              </a:solidFill>
              <a:latin typeface="Rockwell Condensed" panose="02060603050405020104" pitchFamily="18" charset="0"/>
            </a:rPr>
            <a:t>Course Reviews</a:t>
          </a:r>
        </a:p>
      </dgm:t>
    </dgm:pt>
    <dgm:pt modelId="{5ADF51A6-D59E-4ACD-9E3C-1C70C90985D2}" type="parTrans" cxnId="{5A3B250F-7758-4073-9FB8-B67D9432D9E8}">
      <dgm:prSet/>
      <dgm:spPr/>
      <dgm:t>
        <a:bodyPr/>
        <a:lstStyle/>
        <a:p>
          <a:endParaRPr lang="en-US"/>
        </a:p>
      </dgm:t>
    </dgm:pt>
    <dgm:pt modelId="{28A6AA5B-7379-443D-B584-4B03412555C6}" type="sibTrans" cxnId="{5A3B250F-7758-4073-9FB8-B67D9432D9E8}">
      <dgm:prSet/>
      <dgm:spPr/>
      <dgm:t>
        <a:bodyPr/>
        <a:lstStyle/>
        <a:p>
          <a:endParaRPr lang="en-US"/>
        </a:p>
      </dgm:t>
    </dgm:pt>
    <dgm:pt modelId="{4E1C25DC-3726-4CDB-8983-004ACCD64B0F}">
      <dgm:prSet phldrT="[Text]"/>
      <dgm:spPr>
        <a:solidFill>
          <a:srgbClr val="CFC493"/>
        </a:solidFill>
        <a:ln>
          <a:noFill/>
        </a:ln>
      </dgm:spPr>
      <dgm:t>
        <a:bodyPr/>
        <a:lstStyle/>
        <a:p>
          <a:r>
            <a:rPr lang="en-US" dirty="0">
              <a:latin typeface="Rockwell Condensed" panose="02060603050405020104" pitchFamily="18" charset="0"/>
            </a:rPr>
            <a:t>APPQMR</a:t>
          </a:r>
        </a:p>
        <a:p>
          <a:r>
            <a:rPr lang="en-US" dirty="0">
              <a:latin typeface="Rockwell Condensed" panose="02060603050405020104" pitchFamily="18" charset="0"/>
            </a:rPr>
            <a:t>PRC</a:t>
          </a:r>
        </a:p>
        <a:p>
          <a:r>
            <a:rPr lang="en-US" dirty="0">
              <a:latin typeface="Rockwell Condensed" panose="02060603050405020104" pitchFamily="18" charset="0"/>
            </a:rPr>
            <a:t>MRC</a:t>
          </a:r>
        </a:p>
      </dgm:t>
    </dgm:pt>
    <dgm:pt modelId="{8127DADD-673A-41D1-ACF1-6D7123BE9B5A}" type="parTrans" cxnId="{BF72487D-E584-402F-9235-088E23107812}">
      <dgm:prSet/>
      <dgm:spPr/>
      <dgm:t>
        <a:bodyPr/>
        <a:lstStyle/>
        <a:p>
          <a:endParaRPr lang="en-US"/>
        </a:p>
      </dgm:t>
    </dgm:pt>
    <dgm:pt modelId="{0410BB3E-9351-4847-810D-92EE8D8DD78B}" type="sibTrans" cxnId="{BF72487D-E584-402F-9235-088E23107812}">
      <dgm:prSet/>
      <dgm:spPr>
        <a:solidFill>
          <a:srgbClr val="CFC493"/>
        </a:solidFill>
        <a:ln>
          <a:noFill/>
        </a:ln>
      </dgm:spPr>
      <dgm:t>
        <a:bodyPr/>
        <a:lstStyle/>
        <a:p>
          <a:r>
            <a:rPr lang="en-US" dirty="0">
              <a:latin typeface="Rockwell Condensed" panose="02060603050405020104" pitchFamily="18" charset="0"/>
            </a:rPr>
            <a:t>IYOC</a:t>
          </a:r>
        </a:p>
        <a:p>
          <a:r>
            <a:rPr lang="en-US" dirty="0">
              <a:latin typeface="Rockwell Condensed" panose="02060603050405020104" pitchFamily="18" charset="0"/>
            </a:rPr>
            <a:t>DYOC</a:t>
          </a:r>
        </a:p>
        <a:p>
          <a:r>
            <a:rPr lang="en-US" dirty="0">
              <a:latin typeface="Rockwell Condensed" panose="02060603050405020104" pitchFamily="18" charset="0"/>
            </a:rPr>
            <a:t>SPECIALIZED</a:t>
          </a:r>
        </a:p>
        <a:p>
          <a:endParaRPr lang="en-US" dirty="0"/>
        </a:p>
      </dgm:t>
    </dgm:pt>
    <dgm:pt modelId="{97BF71C1-F070-49E2-A62C-9BD19378B89A}">
      <dgm:prSet phldrT="[Text]" custT="1"/>
      <dgm:spPr/>
      <dgm:t>
        <a:bodyPr/>
        <a:lstStyle/>
        <a:p>
          <a:r>
            <a:rPr lang="en-US" sz="3600" dirty="0">
              <a:solidFill>
                <a:schemeClr val="bg1"/>
              </a:solidFill>
              <a:latin typeface="Rockwell Condensed" panose="02060603050405020104" pitchFamily="18" charset="0"/>
            </a:rPr>
            <a:t>Professional Development</a:t>
          </a:r>
        </a:p>
      </dgm:t>
    </dgm:pt>
    <dgm:pt modelId="{6FA5EBCD-EB54-4B79-95E9-F687D26F89AF}" type="parTrans" cxnId="{662A709F-9E8E-4FF8-B86E-6816FDE1A1F6}">
      <dgm:prSet/>
      <dgm:spPr/>
      <dgm:t>
        <a:bodyPr/>
        <a:lstStyle/>
        <a:p>
          <a:endParaRPr lang="en-US"/>
        </a:p>
      </dgm:t>
    </dgm:pt>
    <dgm:pt modelId="{A9502D75-B7F8-43A5-B937-7368E0A7FD4B}" type="sibTrans" cxnId="{662A709F-9E8E-4FF8-B86E-6816FDE1A1F6}">
      <dgm:prSet/>
      <dgm:spPr/>
      <dgm:t>
        <a:bodyPr/>
        <a:lstStyle/>
        <a:p>
          <a:endParaRPr lang="en-US"/>
        </a:p>
      </dgm:t>
    </dgm:pt>
    <dgm:pt modelId="{DD9C51C3-54BF-4442-B15F-A03807790F44}">
      <dgm:prSet phldrT="[Text]" custT="1"/>
      <dgm:spPr>
        <a:solidFill>
          <a:srgbClr val="9D5E22"/>
        </a:solidFill>
        <a:ln>
          <a:noFill/>
        </a:ln>
      </dgm:spPr>
      <dgm:t>
        <a:bodyPr/>
        <a:lstStyle/>
        <a:p>
          <a:r>
            <a:rPr lang="en-US" sz="4000" dirty="0">
              <a:latin typeface="Rockwell Condensed" panose="02060603050405020104" pitchFamily="18" charset="0"/>
            </a:rPr>
            <a:t>%</a:t>
          </a:r>
          <a:endParaRPr lang="en-US" sz="1700" dirty="0">
            <a:latin typeface="Rockwell Condensed" panose="02060603050405020104" pitchFamily="18" charset="0"/>
          </a:endParaRPr>
        </a:p>
      </dgm:t>
    </dgm:pt>
    <dgm:pt modelId="{4D9A0DB8-E842-4B18-9A8E-EF4CBB64DD76}" type="parTrans" cxnId="{51A4652D-B411-41A4-B7C9-2B6E8B5D85B0}">
      <dgm:prSet/>
      <dgm:spPr/>
      <dgm:t>
        <a:bodyPr/>
        <a:lstStyle/>
        <a:p>
          <a:endParaRPr lang="en-US"/>
        </a:p>
      </dgm:t>
    </dgm:pt>
    <dgm:pt modelId="{B7F4DB55-1AED-481E-9241-F0EDD5CABDD0}" type="sibTrans" cxnId="{51A4652D-B411-41A4-B7C9-2B6E8B5D85B0}">
      <dgm:prSet/>
      <dgm:spPr>
        <a:solidFill>
          <a:srgbClr val="9D5E22"/>
        </a:solidFill>
        <a:ln>
          <a:noFill/>
        </a:ln>
      </dgm:spPr>
      <dgm:t>
        <a:bodyPr/>
        <a:lstStyle/>
        <a:p>
          <a:r>
            <a:rPr lang="en-US" dirty="0">
              <a:latin typeface="Rockwell Condensed" panose="02060603050405020104" pitchFamily="18" charset="0"/>
            </a:rPr>
            <a:t>#</a:t>
          </a:r>
        </a:p>
      </dgm:t>
    </dgm:pt>
    <dgm:pt modelId="{16A5680D-6E17-4ABC-8108-A464BF4C411D}">
      <dgm:prSet phldrT="[Text]" custT="1"/>
      <dgm:spPr/>
      <dgm:t>
        <a:bodyPr/>
        <a:lstStyle/>
        <a:p>
          <a:r>
            <a:rPr lang="en-US" sz="3600" dirty="0">
              <a:solidFill>
                <a:schemeClr val="bg1"/>
              </a:solidFill>
              <a:latin typeface="Rockwell Condensed" panose="02060603050405020104" pitchFamily="18" charset="0"/>
            </a:rPr>
            <a:t>Benchmarks</a:t>
          </a:r>
        </a:p>
      </dgm:t>
    </dgm:pt>
    <dgm:pt modelId="{3A16FBBB-A3A7-4CAB-A2AF-361BD6FD50FC}" type="parTrans" cxnId="{67A453EA-58C1-4688-B7A5-200FB3ECA2C7}">
      <dgm:prSet/>
      <dgm:spPr/>
      <dgm:t>
        <a:bodyPr/>
        <a:lstStyle/>
        <a:p>
          <a:endParaRPr lang="en-US"/>
        </a:p>
      </dgm:t>
    </dgm:pt>
    <dgm:pt modelId="{FB2C6342-7870-4A91-A258-1EE7BBA8B4C3}" type="sibTrans" cxnId="{67A453EA-58C1-4688-B7A5-200FB3ECA2C7}">
      <dgm:prSet/>
      <dgm:spPr/>
      <dgm:t>
        <a:bodyPr/>
        <a:lstStyle/>
        <a:p>
          <a:endParaRPr lang="en-US"/>
        </a:p>
      </dgm:t>
    </dgm:pt>
    <dgm:pt modelId="{FE909DD0-E514-497F-9F38-5F14F322BC99}" type="pres">
      <dgm:prSet presAssocID="{5B34171C-0417-423C-BFFB-E480F519E252}" presName="Name0" presStyleCnt="0">
        <dgm:presLayoutVars>
          <dgm:chMax/>
          <dgm:chPref/>
          <dgm:dir/>
          <dgm:animLvl val="lvl"/>
        </dgm:presLayoutVars>
      </dgm:prSet>
      <dgm:spPr/>
    </dgm:pt>
    <dgm:pt modelId="{CE0D7023-1FF1-4420-8F7D-D0501B84A5E1}" type="pres">
      <dgm:prSet presAssocID="{002D002C-7991-4915-B984-BE1BE7EF8619}" presName="composite" presStyleCnt="0"/>
      <dgm:spPr/>
    </dgm:pt>
    <dgm:pt modelId="{6CBDC2AF-4B38-4D17-B54B-179EFC956263}" type="pres">
      <dgm:prSet presAssocID="{002D002C-7991-4915-B984-BE1BE7EF8619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D9717719-E302-4772-8DAE-018409C8DC07}" type="pres">
      <dgm:prSet presAssocID="{002D002C-7991-4915-B984-BE1BE7EF8619}" presName="Childtext1" presStyleLbl="revTx" presStyleIdx="0" presStyleCnt="3" custLinFactNeighborX="12999" custLinFactNeighborY="-318">
        <dgm:presLayoutVars>
          <dgm:chMax val="0"/>
          <dgm:chPref val="0"/>
          <dgm:bulletEnabled val="1"/>
        </dgm:presLayoutVars>
      </dgm:prSet>
      <dgm:spPr/>
    </dgm:pt>
    <dgm:pt modelId="{887646F0-125E-448F-98A1-97CCAE1AAA16}" type="pres">
      <dgm:prSet presAssocID="{002D002C-7991-4915-B984-BE1BE7EF8619}" presName="BalanceSpacing" presStyleCnt="0"/>
      <dgm:spPr/>
    </dgm:pt>
    <dgm:pt modelId="{D6A66666-1BB6-4E6C-8FA9-3EC65925D3E1}" type="pres">
      <dgm:prSet presAssocID="{002D002C-7991-4915-B984-BE1BE7EF8619}" presName="BalanceSpacing1" presStyleCnt="0"/>
      <dgm:spPr/>
    </dgm:pt>
    <dgm:pt modelId="{F630688E-BC68-429F-996C-ED834B6104A1}" type="pres">
      <dgm:prSet presAssocID="{1E959798-D08A-499E-926B-DF38F44BA64B}" presName="Accent1Text" presStyleLbl="node1" presStyleIdx="1" presStyleCnt="6"/>
      <dgm:spPr/>
    </dgm:pt>
    <dgm:pt modelId="{98035510-9899-46CC-8ED9-C2E4F00FC65A}" type="pres">
      <dgm:prSet presAssocID="{1E959798-D08A-499E-926B-DF38F44BA64B}" presName="spaceBetweenRectangles" presStyleCnt="0"/>
      <dgm:spPr/>
    </dgm:pt>
    <dgm:pt modelId="{13841459-23A5-4A63-8F6A-C6F474654704}" type="pres">
      <dgm:prSet presAssocID="{4E1C25DC-3726-4CDB-8983-004ACCD64B0F}" presName="composite" presStyleCnt="0"/>
      <dgm:spPr/>
    </dgm:pt>
    <dgm:pt modelId="{9828676F-556F-44B2-8044-80264127BA0B}" type="pres">
      <dgm:prSet presAssocID="{4E1C25DC-3726-4CDB-8983-004ACCD64B0F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EA6693CE-E4B8-4F02-8CAF-547F1817EDD6}" type="pres">
      <dgm:prSet presAssocID="{4E1C25DC-3726-4CDB-8983-004ACCD64B0F}" presName="Childtext1" presStyleLbl="revTx" presStyleIdx="1" presStyleCnt="3" custScaleX="112496">
        <dgm:presLayoutVars>
          <dgm:chMax val="0"/>
          <dgm:chPref val="0"/>
          <dgm:bulletEnabled val="1"/>
        </dgm:presLayoutVars>
      </dgm:prSet>
      <dgm:spPr/>
    </dgm:pt>
    <dgm:pt modelId="{CC2BEC4E-E21A-4AA3-AC8D-A847BC6BD42F}" type="pres">
      <dgm:prSet presAssocID="{4E1C25DC-3726-4CDB-8983-004ACCD64B0F}" presName="BalanceSpacing" presStyleCnt="0"/>
      <dgm:spPr/>
    </dgm:pt>
    <dgm:pt modelId="{EF7143D0-2539-483F-8FA2-41E4D52CF4FC}" type="pres">
      <dgm:prSet presAssocID="{4E1C25DC-3726-4CDB-8983-004ACCD64B0F}" presName="BalanceSpacing1" presStyleCnt="0"/>
      <dgm:spPr/>
    </dgm:pt>
    <dgm:pt modelId="{866CAE67-1FA2-4A33-BEE7-80EFDE9A5B36}" type="pres">
      <dgm:prSet presAssocID="{0410BB3E-9351-4847-810D-92EE8D8DD78B}" presName="Accent1Text" presStyleLbl="node1" presStyleIdx="3" presStyleCnt="6"/>
      <dgm:spPr/>
    </dgm:pt>
    <dgm:pt modelId="{1827B1D1-1D93-46F8-867E-A169DD3A574F}" type="pres">
      <dgm:prSet presAssocID="{0410BB3E-9351-4847-810D-92EE8D8DD78B}" presName="spaceBetweenRectangles" presStyleCnt="0"/>
      <dgm:spPr/>
    </dgm:pt>
    <dgm:pt modelId="{6E030D35-2D9F-4E31-90F5-5E1C7F992DD0}" type="pres">
      <dgm:prSet presAssocID="{DD9C51C3-54BF-4442-B15F-A03807790F44}" presName="composite" presStyleCnt="0"/>
      <dgm:spPr/>
    </dgm:pt>
    <dgm:pt modelId="{F1555117-AAE5-4E60-BCDA-706935A12A3B}" type="pres">
      <dgm:prSet presAssocID="{DD9C51C3-54BF-4442-B15F-A03807790F44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543DAD71-249E-46C6-9B84-C4ECE0259A2E}" type="pres">
      <dgm:prSet presAssocID="{DD9C51C3-54BF-4442-B15F-A03807790F44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7753DFD6-7FA8-4ACE-9FEE-66648AF0AFAE}" type="pres">
      <dgm:prSet presAssocID="{DD9C51C3-54BF-4442-B15F-A03807790F44}" presName="BalanceSpacing" presStyleCnt="0"/>
      <dgm:spPr/>
    </dgm:pt>
    <dgm:pt modelId="{C531B138-0293-43C3-B343-7B05A7AD8C86}" type="pres">
      <dgm:prSet presAssocID="{DD9C51C3-54BF-4442-B15F-A03807790F44}" presName="BalanceSpacing1" presStyleCnt="0"/>
      <dgm:spPr/>
    </dgm:pt>
    <dgm:pt modelId="{DC1A4D75-7D07-4996-B8CE-9E1ECFB3082D}" type="pres">
      <dgm:prSet presAssocID="{B7F4DB55-1AED-481E-9241-F0EDD5CABDD0}" presName="Accent1Text" presStyleLbl="node1" presStyleIdx="5" presStyleCnt="6"/>
      <dgm:spPr/>
    </dgm:pt>
  </dgm:ptLst>
  <dgm:cxnLst>
    <dgm:cxn modelId="{E77FCB4A-2C31-4F7F-8A3D-AA6B107CB2DD}" type="presOf" srcId="{E7EE6449-BDF1-4529-8901-AE6917418762}" destId="{D9717719-E302-4772-8DAE-018409C8DC07}" srcOrd="0" destOrd="0" presId="urn:microsoft.com/office/officeart/2008/layout/AlternatingHexagons"/>
    <dgm:cxn modelId="{9CC5BA6E-9C95-4ECE-BF44-F35168C57C72}" type="presOf" srcId="{002D002C-7991-4915-B984-BE1BE7EF8619}" destId="{6CBDC2AF-4B38-4D17-B54B-179EFC956263}" srcOrd="0" destOrd="0" presId="urn:microsoft.com/office/officeart/2008/layout/AlternatingHexagons"/>
    <dgm:cxn modelId="{9B173036-948C-4653-9B44-57DB1C31693D}" type="presOf" srcId="{4E1C25DC-3726-4CDB-8983-004ACCD64B0F}" destId="{9828676F-556F-44B2-8044-80264127BA0B}" srcOrd="0" destOrd="0" presId="urn:microsoft.com/office/officeart/2008/layout/AlternatingHexagons"/>
    <dgm:cxn modelId="{9E2A2038-33C0-4FF9-969A-59F786F06A13}" type="presOf" srcId="{DD9C51C3-54BF-4442-B15F-A03807790F44}" destId="{F1555117-AAE5-4E60-BCDA-706935A12A3B}" srcOrd="0" destOrd="0" presId="urn:microsoft.com/office/officeart/2008/layout/AlternatingHexagons"/>
    <dgm:cxn modelId="{F3B765B6-8210-4E1C-8D6D-F8E6DD024563}" srcId="{5B34171C-0417-423C-BFFB-E480F519E252}" destId="{002D002C-7991-4915-B984-BE1BE7EF8619}" srcOrd="0" destOrd="0" parTransId="{5CFC487D-E6C6-4C70-9AFF-2A89DD0E283B}" sibTransId="{1E959798-D08A-499E-926B-DF38F44BA64B}"/>
    <dgm:cxn modelId="{5A3B250F-7758-4073-9FB8-B67D9432D9E8}" srcId="{002D002C-7991-4915-B984-BE1BE7EF8619}" destId="{E7EE6449-BDF1-4529-8901-AE6917418762}" srcOrd="0" destOrd="0" parTransId="{5ADF51A6-D59E-4ACD-9E3C-1C70C90985D2}" sibTransId="{28A6AA5B-7379-443D-B584-4B03412555C6}"/>
    <dgm:cxn modelId="{662A709F-9E8E-4FF8-B86E-6816FDE1A1F6}" srcId="{4E1C25DC-3726-4CDB-8983-004ACCD64B0F}" destId="{97BF71C1-F070-49E2-A62C-9BD19378B89A}" srcOrd="0" destOrd="0" parTransId="{6FA5EBCD-EB54-4B79-95E9-F687D26F89AF}" sibTransId="{A9502D75-B7F8-43A5-B937-7368E0A7FD4B}"/>
    <dgm:cxn modelId="{51A4652D-B411-41A4-B7C9-2B6E8B5D85B0}" srcId="{5B34171C-0417-423C-BFFB-E480F519E252}" destId="{DD9C51C3-54BF-4442-B15F-A03807790F44}" srcOrd="2" destOrd="0" parTransId="{4D9A0DB8-E842-4B18-9A8E-EF4CBB64DD76}" sibTransId="{B7F4DB55-1AED-481E-9241-F0EDD5CABDD0}"/>
    <dgm:cxn modelId="{BF72487D-E584-402F-9235-088E23107812}" srcId="{5B34171C-0417-423C-BFFB-E480F519E252}" destId="{4E1C25DC-3726-4CDB-8983-004ACCD64B0F}" srcOrd="1" destOrd="0" parTransId="{8127DADD-673A-41D1-ACF1-6D7123BE9B5A}" sibTransId="{0410BB3E-9351-4847-810D-92EE8D8DD78B}"/>
    <dgm:cxn modelId="{86D69010-B34D-4F0A-A94D-2F35DE510EEF}" type="presOf" srcId="{1E959798-D08A-499E-926B-DF38F44BA64B}" destId="{F630688E-BC68-429F-996C-ED834B6104A1}" srcOrd="0" destOrd="0" presId="urn:microsoft.com/office/officeart/2008/layout/AlternatingHexagons"/>
    <dgm:cxn modelId="{67A453EA-58C1-4688-B7A5-200FB3ECA2C7}" srcId="{DD9C51C3-54BF-4442-B15F-A03807790F44}" destId="{16A5680D-6E17-4ABC-8108-A464BF4C411D}" srcOrd="0" destOrd="0" parTransId="{3A16FBBB-A3A7-4CAB-A2AF-361BD6FD50FC}" sibTransId="{FB2C6342-7870-4A91-A258-1EE7BBA8B4C3}"/>
    <dgm:cxn modelId="{52191821-739F-4D8A-91B2-CE2D5D8285AA}" type="presOf" srcId="{0410BB3E-9351-4847-810D-92EE8D8DD78B}" destId="{866CAE67-1FA2-4A33-BEE7-80EFDE9A5B36}" srcOrd="0" destOrd="0" presId="urn:microsoft.com/office/officeart/2008/layout/AlternatingHexagons"/>
    <dgm:cxn modelId="{D2EB2B29-7517-41B6-B9EA-E1082F47C199}" type="presOf" srcId="{B7F4DB55-1AED-481E-9241-F0EDD5CABDD0}" destId="{DC1A4D75-7D07-4996-B8CE-9E1ECFB3082D}" srcOrd="0" destOrd="0" presId="urn:microsoft.com/office/officeart/2008/layout/AlternatingHexagons"/>
    <dgm:cxn modelId="{8C7F6319-A1AD-4A41-B5F3-724ED30F3CF9}" type="presOf" srcId="{97BF71C1-F070-49E2-A62C-9BD19378B89A}" destId="{EA6693CE-E4B8-4F02-8CAF-547F1817EDD6}" srcOrd="0" destOrd="0" presId="urn:microsoft.com/office/officeart/2008/layout/AlternatingHexagons"/>
    <dgm:cxn modelId="{B938F15E-C8DD-467E-B9B1-E5925D31C797}" type="presOf" srcId="{5B34171C-0417-423C-BFFB-E480F519E252}" destId="{FE909DD0-E514-497F-9F38-5F14F322BC99}" srcOrd="0" destOrd="0" presId="urn:microsoft.com/office/officeart/2008/layout/AlternatingHexagons"/>
    <dgm:cxn modelId="{0EA21595-AD45-41FE-9BA0-69CE97075B7C}" type="presOf" srcId="{16A5680D-6E17-4ABC-8108-A464BF4C411D}" destId="{543DAD71-249E-46C6-9B84-C4ECE0259A2E}" srcOrd="0" destOrd="0" presId="urn:microsoft.com/office/officeart/2008/layout/AlternatingHexagons"/>
    <dgm:cxn modelId="{7A96B056-6E59-4175-9879-16849FF0ACB8}" type="presParOf" srcId="{FE909DD0-E514-497F-9F38-5F14F322BC99}" destId="{CE0D7023-1FF1-4420-8F7D-D0501B84A5E1}" srcOrd="0" destOrd="0" presId="urn:microsoft.com/office/officeart/2008/layout/AlternatingHexagons"/>
    <dgm:cxn modelId="{2F75525D-0030-44F7-93C5-D5A348812A00}" type="presParOf" srcId="{CE0D7023-1FF1-4420-8F7D-D0501B84A5E1}" destId="{6CBDC2AF-4B38-4D17-B54B-179EFC956263}" srcOrd="0" destOrd="0" presId="urn:microsoft.com/office/officeart/2008/layout/AlternatingHexagons"/>
    <dgm:cxn modelId="{5B431D9C-E5A1-47F1-82F5-8FE6852DF63F}" type="presParOf" srcId="{CE0D7023-1FF1-4420-8F7D-D0501B84A5E1}" destId="{D9717719-E302-4772-8DAE-018409C8DC07}" srcOrd="1" destOrd="0" presId="urn:microsoft.com/office/officeart/2008/layout/AlternatingHexagons"/>
    <dgm:cxn modelId="{CD988BFE-BC41-4A9B-9046-58D6F71C84F8}" type="presParOf" srcId="{CE0D7023-1FF1-4420-8F7D-D0501B84A5E1}" destId="{887646F0-125E-448F-98A1-97CCAE1AAA16}" srcOrd="2" destOrd="0" presId="urn:microsoft.com/office/officeart/2008/layout/AlternatingHexagons"/>
    <dgm:cxn modelId="{C1756FFF-2132-4AAF-B23C-5A5B1DA03055}" type="presParOf" srcId="{CE0D7023-1FF1-4420-8F7D-D0501B84A5E1}" destId="{D6A66666-1BB6-4E6C-8FA9-3EC65925D3E1}" srcOrd="3" destOrd="0" presId="urn:microsoft.com/office/officeart/2008/layout/AlternatingHexagons"/>
    <dgm:cxn modelId="{E09341CD-B271-491A-975F-BF44E7F42709}" type="presParOf" srcId="{CE0D7023-1FF1-4420-8F7D-D0501B84A5E1}" destId="{F630688E-BC68-429F-996C-ED834B6104A1}" srcOrd="4" destOrd="0" presId="urn:microsoft.com/office/officeart/2008/layout/AlternatingHexagons"/>
    <dgm:cxn modelId="{157BCDC9-DFF5-48A2-BD4D-06071D3122E0}" type="presParOf" srcId="{FE909DD0-E514-497F-9F38-5F14F322BC99}" destId="{98035510-9899-46CC-8ED9-C2E4F00FC65A}" srcOrd="1" destOrd="0" presId="urn:microsoft.com/office/officeart/2008/layout/AlternatingHexagons"/>
    <dgm:cxn modelId="{E142EF58-2826-4CF7-BBB4-7C07E11DC70D}" type="presParOf" srcId="{FE909DD0-E514-497F-9F38-5F14F322BC99}" destId="{13841459-23A5-4A63-8F6A-C6F474654704}" srcOrd="2" destOrd="0" presId="urn:microsoft.com/office/officeart/2008/layout/AlternatingHexagons"/>
    <dgm:cxn modelId="{F3AA86E6-B1F0-4346-81E5-5715D3CB950C}" type="presParOf" srcId="{13841459-23A5-4A63-8F6A-C6F474654704}" destId="{9828676F-556F-44B2-8044-80264127BA0B}" srcOrd="0" destOrd="0" presId="urn:microsoft.com/office/officeart/2008/layout/AlternatingHexagons"/>
    <dgm:cxn modelId="{DB0342EB-72C9-4819-AA90-E65CC5B3B749}" type="presParOf" srcId="{13841459-23A5-4A63-8F6A-C6F474654704}" destId="{EA6693CE-E4B8-4F02-8CAF-547F1817EDD6}" srcOrd="1" destOrd="0" presId="urn:microsoft.com/office/officeart/2008/layout/AlternatingHexagons"/>
    <dgm:cxn modelId="{67A1F8CB-9BD6-4414-9AA7-51A9640B52E9}" type="presParOf" srcId="{13841459-23A5-4A63-8F6A-C6F474654704}" destId="{CC2BEC4E-E21A-4AA3-AC8D-A847BC6BD42F}" srcOrd="2" destOrd="0" presId="urn:microsoft.com/office/officeart/2008/layout/AlternatingHexagons"/>
    <dgm:cxn modelId="{5F2EFE47-F18F-4BC3-9A0A-466D7C0D5599}" type="presParOf" srcId="{13841459-23A5-4A63-8F6A-C6F474654704}" destId="{EF7143D0-2539-483F-8FA2-41E4D52CF4FC}" srcOrd="3" destOrd="0" presId="urn:microsoft.com/office/officeart/2008/layout/AlternatingHexagons"/>
    <dgm:cxn modelId="{A9599581-66F8-4515-B404-6A689B9A914D}" type="presParOf" srcId="{13841459-23A5-4A63-8F6A-C6F474654704}" destId="{866CAE67-1FA2-4A33-BEE7-80EFDE9A5B36}" srcOrd="4" destOrd="0" presId="urn:microsoft.com/office/officeart/2008/layout/AlternatingHexagons"/>
    <dgm:cxn modelId="{94E37131-4393-4B6E-B145-27845A1879F4}" type="presParOf" srcId="{FE909DD0-E514-497F-9F38-5F14F322BC99}" destId="{1827B1D1-1D93-46F8-867E-A169DD3A574F}" srcOrd="3" destOrd="0" presId="urn:microsoft.com/office/officeart/2008/layout/AlternatingHexagons"/>
    <dgm:cxn modelId="{7F67504D-7AF9-4473-A390-ED66DCD40BE7}" type="presParOf" srcId="{FE909DD0-E514-497F-9F38-5F14F322BC99}" destId="{6E030D35-2D9F-4E31-90F5-5E1C7F992DD0}" srcOrd="4" destOrd="0" presId="urn:microsoft.com/office/officeart/2008/layout/AlternatingHexagons"/>
    <dgm:cxn modelId="{CBF32E0B-AF6A-4501-8A3C-68ABB0994844}" type="presParOf" srcId="{6E030D35-2D9F-4E31-90F5-5E1C7F992DD0}" destId="{F1555117-AAE5-4E60-BCDA-706935A12A3B}" srcOrd="0" destOrd="0" presId="urn:microsoft.com/office/officeart/2008/layout/AlternatingHexagons"/>
    <dgm:cxn modelId="{3948CB2E-4887-43EB-B58C-6F520FEE9094}" type="presParOf" srcId="{6E030D35-2D9F-4E31-90F5-5E1C7F992DD0}" destId="{543DAD71-249E-46C6-9B84-C4ECE0259A2E}" srcOrd="1" destOrd="0" presId="urn:microsoft.com/office/officeart/2008/layout/AlternatingHexagons"/>
    <dgm:cxn modelId="{582352AE-9D0E-40C1-9FD6-A82BFEF65A07}" type="presParOf" srcId="{6E030D35-2D9F-4E31-90F5-5E1C7F992DD0}" destId="{7753DFD6-7FA8-4ACE-9FEE-66648AF0AFAE}" srcOrd="2" destOrd="0" presId="urn:microsoft.com/office/officeart/2008/layout/AlternatingHexagons"/>
    <dgm:cxn modelId="{29CB1527-2C1D-466C-A79D-E0CB41499EE0}" type="presParOf" srcId="{6E030D35-2D9F-4E31-90F5-5E1C7F992DD0}" destId="{C531B138-0293-43C3-B343-7B05A7AD8C86}" srcOrd="3" destOrd="0" presId="urn:microsoft.com/office/officeart/2008/layout/AlternatingHexagons"/>
    <dgm:cxn modelId="{2C62869D-8B0F-4CEC-A566-FEC1A200CCEC}" type="presParOf" srcId="{6E030D35-2D9F-4E31-90F5-5E1C7F992DD0}" destId="{DC1A4D75-7D07-4996-B8CE-9E1ECFB3082D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801D43C-8A62-4AB7-8C3D-E2F07CA3AE15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0D32DB7-02D5-46BD-8343-1913747EE419}">
      <dgm:prSet phldrT="[Text]"/>
      <dgm:spPr>
        <a:solidFill>
          <a:srgbClr val="D2AC3B"/>
        </a:solidFill>
        <a:ln>
          <a:noFill/>
        </a:ln>
      </dgm:spPr>
      <dgm:t>
        <a:bodyPr/>
        <a:lstStyle/>
        <a:p>
          <a:r>
            <a:rPr lang="en-US" dirty="0">
              <a:latin typeface="Rockwell Condensed" panose="02060603050405020104" pitchFamily="18" charset="0"/>
            </a:rPr>
            <a:t>Phase 1: Awareness</a:t>
          </a:r>
        </a:p>
      </dgm:t>
    </dgm:pt>
    <dgm:pt modelId="{7927414D-3EBC-47E1-B6C0-1E3AB14057C7}" type="parTrans" cxnId="{D58BFD37-F9AF-4535-9611-D3F00D81C076}">
      <dgm:prSet/>
      <dgm:spPr/>
      <dgm:t>
        <a:bodyPr/>
        <a:lstStyle/>
        <a:p>
          <a:endParaRPr lang="en-US"/>
        </a:p>
      </dgm:t>
    </dgm:pt>
    <dgm:pt modelId="{D7086D91-DC5A-4219-9738-DAA7B283932A}" type="sibTrans" cxnId="{D58BFD37-F9AF-4535-9611-D3F00D81C076}">
      <dgm:prSet/>
      <dgm:spPr>
        <a:solidFill>
          <a:srgbClr val="1E1700">
            <a:alpha val="32000"/>
          </a:srgbClr>
        </a:solidFill>
        <a:ln>
          <a:noFill/>
        </a:ln>
      </dgm:spPr>
      <dgm:t>
        <a:bodyPr/>
        <a:lstStyle/>
        <a:p>
          <a:endParaRPr lang="en-US"/>
        </a:p>
      </dgm:t>
    </dgm:pt>
    <dgm:pt modelId="{2F699031-5EC8-4181-8A46-C3D0CF406CB0}">
      <dgm:prSet phldrT="[Text]"/>
      <dgm:spPr>
        <a:solidFill>
          <a:schemeClr val="accent4">
            <a:lumMod val="75000"/>
          </a:schemeClr>
        </a:solidFill>
        <a:ln>
          <a:noFill/>
        </a:ln>
      </dgm:spPr>
      <dgm:t>
        <a:bodyPr/>
        <a:lstStyle/>
        <a:p>
          <a:r>
            <a:rPr lang="en-US" dirty="0">
              <a:latin typeface="Rockwell Condensed" panose="02060603050405020104" pitchFamily="18" charset="0"/>
            </a:rPr>
            <a:t>Phase 2: Professional Development</a:t>
          </a:r>
        </a:p>
      </dgm:t>
    </dgm:pt>
    <dgm:pt modelId="{9D88777B-8E52-4DDE-9125-DE783F22C937}" type="parTrans" cxnId="{0E130514-F6FF-405B-B844-B054E24D05C0}">
      <dgm:prSet/>
      <dgm:spPr/>
      <dgm:t>
        <a:bodyPr/>
        <a:lstStyle/>
        <a:p>
          <a:endParaRPr lang="en-US"/>
        </a:p>
      </dgm:t>
    </dgm:pt>
    <dgm:pt modelId="{2AC8CABB-C7F7-4003-BF66-0791979A7B45}" type="sibTrans" cxnId="{0E130514-F6FF-405B-B844-B054E24D05C0}">
      <dgm:prSet/>
      <dgm:spPr>
        <a:solidFill>
          <a:srgbClr val="1E1700">
            <a:alpha val="44706"/>
          </a:srgbClr>
        </a:solidFill>
        <a:ln>
          <a:noFill/>
        </a:ln>
      </dgm:spPr>
      <dgm:t>
        <a:bodyPr/>
        <a:lstStyle/>
        <a:p>
          <a:endParaRPr lang="en-US"/>
        </a:p>
      </dgm:t>
    </dgm:pt>
    <dgm:pt modelId="{46A81F15-74A3-4203-915F-3A9E38DFE4B0}">
      <dgm:prSet phldrT="[Text]"/>
      <dgm:spPr>
        <a:solidFill>
          <a:srgbClr val="7F6000"/>
        </a:solidFill>
        <a:ln>
          <a:noFill/>
        </a:ln>
      </dgm:spPr>
      <dgm:t>
        <a:bodyPr/>
        <a:lstStyle/>
        <a:p>
          <a:r>
            <a:rPr lang="en-US" dirty="0">
              <a:latin typeface="Rockwell Condensed" panose="02060603050405020104" pitchFamily="18" charset="0"/>
            </a:rPr>
            <a:t>Phase 3: Course Reviews</a:t>
          </a:r>
        </a:p>
      </dgm:t>
    </dgm:pt>
    <dgm:pt modelId="{2D446E0C-4E57-4EAC-960B-91F809BBE9F5}" type="parTrans" cxnId="{5BD1C330-612C-45BA-B337-6A27CE3F4F6B}">
      <dgm:prSet/>
      <dgm:spPr/>
      <dgm:t>
        <a:bodyPr/>
        <a:lstStyle/>
        <a:p>
          <a:endParaRPr lang="en-US"/>
        </a:p>
      </dgm:t>
    </dgm:pt>
    <dgm:pt modelId="{87826C4D-0FFE-43A4-8DB5-BE93EE608C20}" type="sibTrans" cxnId="{5BD1C330-612C-45BA-B337-6A27CE3F4F6B}">
      <dgm:prSet/>
      <dgm:spPr/>
      <dgm:t>
        <a:bodyPr/>
        <a:lstStyle/>
        <a:p>
          <a:endParaRPr lang="en-US"/>
        </a:p>
      </dgm:t>
    </dgm:pt>
    <dgm:pt modelId="{13398EC1-1044-48B9-AA9C-65F9D28EDF16}" type="pres">
      <dgm:prSet presAssocID="{2801D43C-8A62-4AB7-8C3D-E2F07CA3AE15}" presName="outerComposite" presStyleCnt="0">
        <dgm:presLayoutVars>
          <dgm:chMax val="5"/>
          <dgm:dir/>
          <dgm:resizeHandles val="exact"/>
        </dgm:presLayoutVars>
      </dgm:prSet>
      <dgm:spPr/>
    </dgm:pt>
    <dgm:pt modelId="{B3BA7FF2-CE75-417E-997D-5CAC77B82B64}" type="pres">
      <dgm:prSet presAssocID="{2801D43C-8A62-4AB7-8C3D-E2F07CA3AE15}" presName="dummyMaxCanvas" presStyleCnt="0">
        <dgm:presLayoutVars/>
      </dgm:prSet>
      <dgm:spPr/>
    </dgm:pt>
    <dgm:pt modelId="{40874A24-92B2-4BA2-B52C-1D04C9F9F5BB}" type="pres">
      <dgm:prSet presAssocID="{2801D43C-8A62-4AB7-8C3D-E2F07CA3AE15}" presName="ThreeNodes_1" presStyleLbl="node1" presStyleIdx="0" presStyleCnt="3" custLinFactNeighborY="-19299">
        <dgm:presLayoutVars>
          <dgm:bulletEnabled val="1"/>
        </dgm:presLayoutVars>
      </dgm:prSet>
      <dgm:spPr/>
    </dgm:pt>
    <dgm:pt modelId="{99844250-2373-4F61-87C8-9DA89C68591F}" type="pres">
      <dgm:prSet presAssocID="{2801D43C-8A62-4AB7-8C3D-E2F07CA3AE15}" presName="ThreeNodes_2" presStyleLbl="node1" presStyleIdx="1" presStyleCnt="3">
        <dgm:presLayoutVars>
          <dgm:bulletEnabled val="1"/>
        </dgm:presLayoutVars>
      </dgm:prSet>
      <dgm:spPr/>
    </dgm:pt>
    <dgm:pt modelId="{FFEDAE0F-F3CA-475D-92E1-D5DE381F38A9}" type="pres">
      <dgm:prSet presAssocID="{2801D43C-8A62-4AB7-8C3D-E2F07CA3AE15}" presName="ThreeNodes_3" presStyleLbl="node1" presStyleIdx="2" presStyleCnt="3">
        <dgm:presLayoutVars>
          <dgm:bulletEnabled val="1"/>
        </dgm:presLayoutVars>
      </dgm:prSet>
      <dgm:spPr/>
    </dgm:pt>
    <dgm:pt modelId="{E7A0FB88-1E7E-4DC3-BB9A-C72832D17089}" type="pres">
      <dgm:prSet presAssocID="{2801D43C-8A62-4AB7-8C3D-E2F07CA3AE15}" presName="ThreeConn_1-2" presStyleLbl="fgAccFollowNode1" presStyleIdx="0" presStyleCnt="2" custLinFactNeighborX="9897" custLinFactNeighborY="2199">
        <dgm:presLayoutVars>
          <dgm:bulletEnabled val="1"/>
        </dgm:presLayoutVars>
      </dgm:prSet>
      <dgm:spPr/>
    </dgm:pt>
    <dgm:pt modelId="{D63E4953-BAB7-49F0-8BD6-B59C7630AD0C}" type="pres">
      <dgm:prSet presAssocID="{2801D43C-8A62-4AB7-8C3D-E2F07CA3AE15}" presName="ThreeConn_2-3" presStyleLbl="fgAccFollowNode1" presStyleIdx="1" presStyleCnt="2">
        <dgm:presLayoutVars>
          <dgm:bulletEnabled val="1"/>
        </dgm:presLayoutVars>
      </dgm:prSet>
      <dgm:spPr/>
    </dgm:pt>
    <dgm:pt modelId="{675DAD7F-33C1-4D7F-A2F9-A074832F3806}" type="pres">
      <dgm:prSet presAssocID="{2801D43C-8A62-4AB7-8C3D-E2F07CA3AE15}" presName="ThreeNodes_1_text" presStyleLbl="node1" presStyleIdx="2" presStyleCnt="3">
        <dgm:presLayoutVars>
          <dgm:bulletEnabled val="1"/>
        </dgm:presLayoutVars>
      </dgm:prSet>
      <dgm:spPr/>
    </dgm:pt>
    <dgm:pt modelId="{272F5DC0-93CD-400E-A892-139AD6640198}" type="pres">
      <dgm:prSet presAssocID="{2801D43C-8A62-4AB7-8C3D-E2F07CA3AE15}" presName="ThreeNodes_2_text" presStyleLbl="node1" presStyleIdx="2" presStyleCnt="3">
        <dgm:presLayoutVars>
          <dgm:bulletEnabled val="1"/>
        </dgm:presLayoutVars>
      </dgm:prSet>
      <dgm:spPr/>
    </dgm:pt>
    <dgm:pt modelId="{15E2B666-7719-46F9-9A3A-19A523B11BC7}" type="pres">
      <dgm:prSet presAssocID="{2801D43C-8A62-4AB7-8C3D-E2F07CA3AE15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F344E097-7C08-4757-84B1-AB9C2469250D}" type="presOf" srcId="{2F699031-5EC8-4181-8A46-C3D0CF406CB0}" destId="{272F5DC0-93CD-400E-A892-139AD6640198}" srcOrd="1" destOrd="0" presId="urn:microsoft.com/office/officeart/2005/8/layout/vProcess5"/>
    <dgm:cxn modelId="{14690C24-3992-4C86-9ACF-482E83DCCB7B}" type="presOf" srcId="{46A81F15-74A3-4203-915F-3A9E38DFE4B0}" destId="{FFEDAE0F-F3CA-475D-92E1-D5DE381F38A9}" srcOrd="0" destOrd="0" presId="urn:microsoft.com/office/officeart/2005/8/layout/vProcess5"/>
    <dgm:cxn modelId="{10688B30-550F-49C5-ABE4-7D4DFFCF3F0A}" type="presOf" srcId="{46A81F15-74A3-4203-915F-3A9E38DFE4B0}" destId="{15E2B666-7719-46F9-9A3A-19A523B11BC7}" srcOrd="1" destOrd="0" presId="urn:microsoft.com/office/officeart/2005/8/layout/vProcess5"/>
    <dgm:cxn modelId="{32AE930E-EC49-4BF6-BC10-FE5C06A6A516}" type="presOf" srcId="{2F699031-5EC8-4181-8A46-C3D0CF406CB0}" destId="{99844250-2373-4F61-87C8-9DA89C68591F}" srcOrd="0" destOrd="0" presId="urn:microsoft.com/office/officeart/2005/8/layout/vProcess5"/>
    <dgm:cxn modelId="{0E130514-F6FF-405B-B844-B054E24D05C0}" srcId="{2801D43C-8A62-4AB7-8C3D-E2F07CA3AE15}" destId="{2F699031-5EC8-4181-8A46-C3D0CF406CB0}" srcOrd="1" destOrd="0" parTransId="{9D88777B-8E52-4DDE-9125-DE783F22C937}" sibTransId="{2AC8CABB-C7F7-4003-BF66-0791979A7B45}"/>
    <dgm:cxn modelId="{5BD1C330-612C-45BA-B337-6A27CE3F4F6B}" srcId="{2801D43C-8A62-4AB7-8C3D-E2F07CA3AE15}" destId="{46A81F15-74A3-4203-915F-3A9E38DFE4B0}" srcOrd="2" destOrd="0" parTransId="{2D446E0C-4E57-4EAC-960B-91F809BBE9F5}" sibTransId="{87826C4D-0FFE-43A4-8DB5-BE93EE608C20}"/>
    <dgm:cxn modelId="{93CF23B9-CE18-43D8-8AB9-E8B29A2C63A9}" type="presOf" srcId="{80D32DB7-02D5-46BD-8343-1913747EE419}" destId="{40874A24-92B2-4BA2-B52C-1D04C9F9F5BB}" srcOrd="0" destOrd="0" presId="urn:microsoft.com/office/officeart/2005/8/layout/vProcess5"/>
    <dgm:cxn modelId="{0D6B965B-7651-489C-A177-6C2F7D00BA97}" type="presOf" srcId="{D7086D91-DC5A-4219-9738-DAA7B283932A}" destId="{E7A0FB88-1E7E-4DC3-BB9A-C72832D17089}" srcOrd="0" destOrd="0" presId="urn:microsoft.com/office/officeart/2005/8/layout/vProcess5"/>
    <dgm:cxn modelId="{BFB7C76D-7258-49B9-95F3-2E901BEE9A3F}" type="presOf" srcId="{80D32DB7-02D5-46BD-8343-1913747EE419}" destId="{675DAD7F-33C1-4D7F-A2F9-A074832F3806}" srcOrd="1" destOrd="0" presId="urn:microsoft.com/office/officeart/2005/8/layout/vProcess5"/>
    <dgm:cxn modelId="{D58BFD37-F9AF-4535-9611-D3F00D81C076}" srcId="{2801D43C-8A62-4AB7-8C3D-E2F07CA3AE15}" destId="{80D32DB7-02D5-46BD-8343-1913747EE419}" srcOrd="0" destOrd="0" parTransId="{7927414D-3EBC-47E1-B6C0-1E3AB14057C7}" sibTransId="{D7086D91-DC5A-4219-9738-DAA7B283932A}"/>
    <dgm:cxn modelId="{464E44A3-5D50-49FF-A324-CD1741FD500D}" type="presOf" srcId="{2AC8CABB-C7F7-4003-BF66-0791979A7B45}" destId="{D63E4953-BAB7-49F0-8BD6-B59C7630AD0C}" srcOrd="0" destOrd="0" presId="urn:microsoft.com/office/officeart/2005/8/layout/vProcess5"/>
    <dgm:cxn modelId="{03AE9E9C-8A64-489A-83B8-0A32695CE858}" type="presOf" srcId="{2801D43C-8A62-4AB7-8C3D-E2F07CA3AE15}" destId="{13398EC1-1044-48B9-AA9C-65F9D28EDF16}" srcOrd="0" destOrd="0" presId="urn:microsoft.com/office/officeart/2005/8/layout/vProcess5"/>
    <dgm:cxn modelId="{C8F73911-7FB3-49B9-8B94-E2D844AB55BD}" type="presParOf" srcId="{13398EC1-1044-48B9-AA9C-65F9D28EDF16}" destId="{B3BA7FF2-CE75-417E-997D-5CAC77B82B64}" srcOrd="0" destOrd="0" presId="urn:microsoft.com/office/officeart/2005/8/layout/vProcess5"/>
    <dgm:cxn modelId="{5A046204-DAAA-48B3-B60A-C3559AB669C0}" type="presParOf" srcId="{13398EC1-1044-48B9-AA9C-65F9D28EDF16}" destId="{40874A24-92B2-4BA2-B52C-1D04C9F9F5BB}" srcOrd="1" destOrd="0" presId="urn:microsoft.com/office/officeart/2005/8/layout/vProcess5"/>
    <dgm:cxn modelId="{CCD55A77-EF40-4639-902A-68FA009A4C16}" type="presParOf" srcId="{13398EC1-1044-48B9-AA9C-65F9D28EDF16}" destId="{99844250-2373-4F61-87C8-9DA89C68591F}" srcOrd="2" destOrd="0" presId="urn:microsoft.com/office/officeart/2005/8/layout/vProcess5"/>
    <dgm:cxn modelId="{C293D449-65EF-4006-B07F-706FDDD117BB}" type="presParOf" srcId="{13398EC1-1044-48B9-AA9C-65F9D28EDF16}" destId="{FFEDAE0F-F3CA-475D-92E1-D5DE381F38A9}" srcOrd="3" destOrd="0" presId="urn:microsoft.com/office/officeart/2005/8/layout/vProcess5"/>
    <dgm:cxn modelId="{7D95E714-10B6-4AE5-AA52-38DE27808246}" type="presParOf" srcId="{13398EC1-1044-48B9-AA9C-65F9D28EDF16}" destId="{E7A0FB88-1E7E-4DC3-BB9A-C72832D17089}" srcOrd="4" destOrd="0" presId="urn:microsoft.com/office/officeart/2005/8/layout/vProcess5"/>
    <dgm:cxn modelId="{254844FE-B661-4E0D-AC22-C541138930BA}" type="presParOf" srcId="{13398EC1-1044-48B9-AA9C-65F9D28EDF16}" destId="{D63E4953-BAB7-49F0-8BD6-B59C7630AD0C}" srcOrd="5" destOrd="0" presId="urn:microsoft.com/office/officeart/2005/8/layout/vProcess5"/>
    <dgm:cxn modelId="{4EF3E03C-4786-4F54-A0B5-C5EA66F420FB}" type="presParOf" srcId="{13398EC1-1044-48B9-AA9C-65F9D28EDF16}" destId="{675DAD7F-33C1-4D7F-A2F9-A074832F3806}" srcOrd="6" destOrd="0" presId="urn:microsoft.com/office/officeart/2005/8/layout/vProcess5"/>
    <dgm:cxn modelId="{4A3FBF00-7F64-4E47-864D-EFB70C6C40C7}" type="presParOf" srcId="{13398EC1-1044-48B9-AA9C-65F9D28EDF16}" destId="{272F5DC0-93CD-400E-A892-139AD6640198}" srcOrd="7" destOrd="0" presId="urn:microsoft.com/office/officeart/2005/8/layout/vProcess5"/>
    <dgm:cxn modelId="{305D6251-A194-490B-A09B-CD12E7431DEE}" type="presParOf" srcId="{13398EC1-1044-48B9-AA9C-65F9D28EDF16}" destId="{15E2B666-7719-46F9-9A3A-19A523B11BC7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242B69D-B035-412B-8771-DADCDC15A5B6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A983454-E3B4-4202-A1D0-75C777EEDC60}">
      <dgm:prSet phldrT="[Text]" custT="1"/>
      <dgm:spPr>
        <a:solidFill>
          <a:srgbClr val="644C00"/>
        </a:solidFill>
        <a:ln>
          <a:noFill/>
        </a:ln>
      </dgm:spPr>
      <dgm:t>
        <a:bodyPr/>
        <a:lstStyle/>
        <a:p>
          <a:r>
            <a:rPr lang="en-US" sz="3200" dirty="0">
              <a:latin typeface="Rockwell Condensed" panose="02060603050405020104" pitchFamily="18" charset="0"/>
            </a:rPr>
            <a:t>Information Sessions</a:t>
          </a:r>
        </a:p>
      </dgm:t>
    </dgm:pt>
    <dgm:pt modelId="{B76F9696-23AA-479A-9133-331B44360179}" type="parTrans" cxnId="{3745542D-685C-4BA4-8C13-B44B594FC80D}">
      <dgm:prSet/>
      <dgm:spPr/>
      <dgm:t>
        <a:bodyPr/>
        <a:lstStyle/>
        <a:p>
          <a:endParaRPr lang="en-US"/>
        </a:p>
      </dgm:t>
    </dgm:pt>
    <dgm:pt modelId="{D081926C-979F-4890-978B-D149C41FC3D9}" type="sibTrans" cxnId="{3745542D-685C-4BA4-8C13-B44B594FC80D}">
      <dgm:prSet/>
      <dgm:spPr/>
      <dgm:t>
        <a:bodyPr/>
        <a:lstStyle/>
        <a:p>
          <a:endParaRPr lang="en-US"/>
        </a:p>
      </dgm:t>
    </dgm:pt>
    <dgm:pt modelId="{E16FAFB7-CE9E-4FB1-B35F-12E1B084F2BE}">
      <dgm:prSet phldrT="[Text]" custT="1"/>
      <dgm:spPr>
        <a:solidFill>
          <a:srgbClr val="9D5E22"/>
        </a:solidFill>
        <a:ln>
          <a:noFill/>
        </a:ln>
      </dgm:spPr>
      <dgm:t>
        <a:bodyPr/>
        <a:lstStyle/>
        <a:p>
          <a:r>
            <a:rPr lang="en-US" sz="3600" dirty="0">
              <a:latin typeface="Rockwell Condensed" panose="02060603050405020104" pitchFamily="18" charset="0"/>
            </a:rPr>
            <a:t>1 Hour</a:t>
          </a:r>
        </a:p>
      </dgm:t>
    </dgm:pt>
    <dgm:pt modelId="{67D8AE61-6125-4840-B220-007C4F8B0D17}" type="parTrans" cxnId="{8C298F45-B8BE-4873-8E48-E17A73D93143}">
      <dgm:prSet/>
      <dgm:spPr>
        <a:solidFill>
          <a:srgbClr val="1E1700">
            <a:alpha val="56000"/>
          </a:srgbClr>
        </a:solidFill>
      </dgm:spPr>
      <dgm:t>
        <a:bodyPr/>
        <a:lstStyle/>
        <a:p>
          <a:endParaRPr lang="en-US"/>
        </a:p>
      </dgm:t>
    </dgm:pt>
    <dgm:pt modelId="{BE7083BD-B4A7-42E1-832B-D570348E2A7A}" type="sibTrans" cxnId="{8C298F45-B8BE-4873-8E48-E17A73D93143}">
      <dgm:prSet/>
      <dgm:spPr/>
      <dgm:t>
        <a:bodyPr/>
        <a:lstStyle/>
        <a:p>
          <a:endParaRPr lang="en-US"/>
        </a:p>
      </dgm:t>
    </dgm:pt>
    <dgm:pt modelId="{E3B8E203-3A8B-4F03-8672-F4CF53D97064}">
      <dgm:prSet phldrT="[Text]" custT="1"/>
      <dgm:spPr>
        <a:solidFill>
          <a:schemeClr val="accent2">
            <a:lumMod val="75000"/>
          </a:schemeClr>
        </a:solidFill>
        <a:ln>
          <a:noFill/>
        </a:ln>
      </dgm:spPr>
      <dgm:t>
        <a:bodyPr/>
        <a:lstStyle/>
        <a:p>
          <a:r>
            <a:rPr lang="en-US" sz="2200" dirty="0">
              <a:latin typeface="Rockwell Condensed" panose="02060603050405020104" pitchFamily="18" charset="0"/>
            </a:rPr>
            <a:t>Faculty Administrators Staff </a:t>
          </a:r>
        </a:p>
      </dgm:t>
    </dgm:pt>
    <dgm:pt modelId="{62C01BA1-DD5D-423E-8CA6-8ED67FECBF31}" type="parTrans" cxnId="{24BFD6FB-565C-4C84-9890-AD775F20E54B}">
      <dgm:prSet/>
      <dgm:spPr>
        <a:solidFill>
          <a:srgbClr val="1E1700">
            <a:alpha val="56000"/>
          </a:srgbClr>
        </a:solidFill>
      </dgm:spPr>
      <dgm:t>
        <a:bodyPr/>
        <a:lstStyle/>
        <a:p>
          <a:endParaRPr lang="en-US"/>
        </a:p>
      </dgm:t>
    </dgm:pt>
    <dgm:pt modelId="{BBEC532B-3D1A-41CA-BB3F-0BD16E0B67DD}" type="sibTrans" cxnId="{24BFD6FB-565C-4C84-9890-AD775F20E54B}">
      <dgm:prSet/>
      <dgm:spPr/>
      <dgm:t>
        <a:bodyPr/>
        <a:lstStyle/>
        <a:p>
          <a:endParaRPr lang="en-US"/>
        </a:p>
      </dgm:t>
    </dgm:pt>
    <dgm:pt modelId="{5ACAC648-3FC6-4248-89E5-809023E8E0AC}">
      <dgm:prSet phldrT="[Text]" custT="1"/>
      <dgm:spPr>
        <a:solidFill>
          <a:schemeClr val="accent4">
            <a:lumMod val="75000"/>
          </a:schemeClr>
        </a:solidFill>
        <a:ln>
          <a:noFill/>
        </a:ln>
      </dgm:spPr>
      <dgm:t>
        <a:bodyPr/>
        <a:lstStyle/>
        <a:p>
          <a:r>
            <a:rPr lang="en-US" sz="2400" dirty="0">
              <a:latin typeface="Rockwell Condensed" panose="02060603050405020104" pitchFamily="18" charset="0"/>
            </a:rPr>
            <a:t>Course Certification Process</a:t>
          </a:r>
        </a:p>
      </dgm:t>
    </dgm:pt>
    <dgm:pt modelId="{D3F50606-1D18-4F35-9B67-CB5C67AE9AD3}" type="parTrans" cxnId="{35253BB0-B8D5-4666-AACC-A956C79F930F}">
      <dgm:prSet/>
      <dgm:spPr>
        <a:solidFill>
          <a:srgbClr val="1E1700">
            <a:alpha val="56000"/>
          </a:srgbClr>
        </a:solidFill>
      </dgm:spPr>
      <dgm:t>
        <a:bodyPr/>
        <a:lstStyle/>
        <a:p>
          <a:endParaRPr lang="en-US"/>
        </a:p>
      </dgm:t>
    </dgm:pt>
    <dgm:pt modelId="{FEDAEC57-2AC2-42AC-969A-8A9A1EA98AF8}" type="sibTrans" cxnId="{35253BB0-B8D5-4666-AACC-A956C79F930F}">
      <dgm:prSet/>
      <dgm:spPr/>
      <dgm:t>
        <a:bodyPr/>
        <a:lstStyle/>
        <a:p>
          <a:endParaRPr lang="en-US"/>
        </a:p>
      </dgm:t>
    </dgm:pt>
    <dgm:pt modelId="{0FA852CE-7D8F-4F26-B5F8-B9904928B513}">
      <dgm:prSet phldrT="[Text]" custT="1"/>
      <dgm:spPr>
        <a:solidFill>
          <a:srgbClr val="2A421A"/>
        </a:solidFill>
        <a:ln>
          <a:noFill/>
        </a:ln>
      </dgm:spPr>
      <dgm:t>
        <a:bodyPr/>
        <a:lstStyle/>
        <a:p>
          <a:r>
            <a:rPr lang="en-US" sz="2400" dirty="0">
              <a:latin typeface="Rockwell Condensed" panose="02060603050405020104" pitchFamily="18" charset="0"/>
            </a:rPr>
            <a:t>Quality Matters Overview</a:t>
          </a:r>
        </a:p>
      </dgm:t>
    </dgm:pt>
    <dgm:pt modelId="{E86F2F7A-F78C-462D-84E4-9ED28AB491C3}" type="parTrans" cxnId="{EC70CCF8-A929-465F-97D7-F268E91C0131}">
      <dgm:prSet/>
      <dgm:spPr>
        <a:solidFill>
          <a:srgbClr val="1E1700">
            <a:alpha val="56000"/>
          </a:srgbClr>
        </a:solidFill>
      </dgm:spPr>
      <dgm:t>
        <a:bodyPr/>
        <a:lstStyle/>
        <a:p>
          <a:endParaRPr lang="en-US"/>
        </a:p>
      </dgm:t>
    </dgm:pt>
    <dgm:pt modelId="{C761F5C8-DCCE-4BCC-B096-CCF261D64C06}" type="sibTrans" cxnId="{EC70CCF8-A929-465F-97D7-F268E91C0131}">
      <dgm:prSet/>
      <dgm:spPr/>
      <dgm:t>
        <a:bodyPr/>
        <a:lstStyle/>
        <a:p>
          <a:endParaRPr lang="en-US"/>
        </a:p>
      </dgm:t>
    </dgm:pt>
    <dgm:pt modelId="{B07D1BCA-E516-478F-9FFF-F9FD335C2D6A}" type="pres">
      <dgm:prSet presAssocID="{C242B69D-B035-412B-8771-DADCDC15A5B6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6D7F64E-2BDD-4AB6-B8CB-F8D124CDCAAB}" type="pres">
      <dgm:prSet presAssocID="{BA983454-E3B4-4202-A1D0-75C777EEDC60}" presName="centerShape" presStyleLbl="node0" presStyleIdx="0" presStyleCnt="1" custScaleX="275442" custScaleY="116946"/>
      <dgm:spPr/>
    </dgm:pt>
    <dgm:pt modelId="{D004947E-143E-431B-B0BC-001847BB7E0F}" type="pres">
      <dgm:prSet presAssocID="{67D8AE61-6125-4840-B220-007C4F8B0D17}" presName="parTrans" presStyleLbl="sibTrans2D1" presStyleIdx="0" presStyleCnt="4"/>
      <dgm:spPr/>
    </dgm:pt>
    <dgm:pt modelId="{14502737-5ADE-45C0-B6DE-1BAE49407581}" type="pres">
      <dgm:prSet presAssocID="{67D8AE61-6125-4840-B220-007C4F8B0D17}" presName="connectorText" presStyleLbl="sibTrans2D1" presStyleIdx="0" presStyleCnt="4"/>
      <dgm:spPr/>
    </dgm:pt>
    <dgm:pt modelId="{20EBB100-2AC2-4F89-B532-6368FC75AE75}" type="pres">
      <dgm:prSet presAssocID="{E16FAFB7-CE9E-4FB1-B35F-12E1B084F2BE}" presName="node" presStyleLbl="node1" presStyleIdx="0" presStyleCnt="4" custScaleX="153420">
        <dgm:presLayoutVars>
          <dgm:bulletEnabled val="1"/>
        </dgm:presLayoutVars>
      </dgm:prSet>
      <dgm:spPr/>
    </dgm:pt>
    <dgm:pt modelId="{FEA33651-DD00-43F0-A0ED-3A567981F057}" type="pres">
      <dgm:prSet presAssocID="{62C01BA1-DD5D-423E-8CA6-8ED67FECBF31}" presName="parTrans" presStyleLbl="sibTrans2D1" presStyleIdx="1" presStyleCnt="4"/>
      <dgm:spPr/>
    </dgm:pt>
    <dgm:pt modelId="{06B41DFE-6416-4957-A3E2-272173339144}" type="pres">
      <dgm:prSet presAssocID="{62C01BA1-DD5D-423E-8CA6-8ED67FECBF31}" presName="connectorText" presStyleLbl="sibTrans2D1" presStyleIdx="1" presStyleCnt="4"/>
      <dgm:spPr/>
    </dgm:pt>
    <dgm:pt modelId="{A3459F10-CA10-476C-AE9A-7516DFFEC4DA}" type="pres">
      <dgm:prSet presAssocID="{E3B8E203-3A8B-4F03-8672-F4CF53D97064}" presName="node" presStyleLbl="node1" presStyleIdx="1" presStyleCnt="4" custScaleX="153523" custRadScaleRad="223255" custRadScaleInc="807">
        <dgm:presLayoutVars>
          <dgm:bulletEnabled val="1"/>
        </dgm:presLayoutVars>
      </dgm:prSet>
      <dgm:spPr/>
    </dgm:pt>
    <dgm:pt modelId="{EA03EDBC-B45A-41FF-BFAA-BC947F3FB758}" type="pres">
      <dgm:prSet presAssocID="{D3F50606-1D18-4F35-9B67-CB5C67AE9AD3}" presName="parTrans" presStyleLbl="sibTrans2D1" presStyleIdx="2" presStyleCnt="4"/>
      <dgm:spPr/>
    </dgm:pt>
    <dgm:pt modelId="{B436E14C-3035-431F-97E9-08EA20261993}" type="pres">
      <dgm:prSet presAssocID="{D3F50606-1D18-4F35-9B67-CB5C67AE9AD3}" presName="connectorText" presStyleLbl="sibTrans2D1" presStyleIdx="2" presStyleCnt="4"/>
      <dgm:spPr/>
    </dgm:pt>
    <dgm:pt modelId="{2CB3EBF3-7BD1-4360-9678-FBAA8D7156A8}" type="pres">
      <dgm:prSet presAssocID="{5ACAC648-3FC6-4248-89E5-809023E8E0AC}" presName="node" presStyleLbl="node1" presStyleIdx="2" presStyleCnt="4" custScaleX="176061" custRadScaleRad="119831" custRadScaleInc="620">
        <dgm:presLayoutVars>
          <dgm:bulletEnabled val="1"/>
        </dgm:presLayoutVars>
      </dgm:prSet>
      <dgm:spPr/>
    </dgm:pt>
    <dgm:pt modelId="{5A8D6E34-9CBA-4610-ABFF-A6C815EB17F8}" type="pres">
      <dgm:prSet presAssocID="{E86F2F7A-F78C-462D-84E4-9ED28AB491C3}" presName="parTrans" presStyleLbl="sibTrans2D1" presStyleIdx="3" presStyleCnt="4"/>
      <dgm:spPr/>
    </dgm:pt>
    <dgm:pt modelId="{B45FD1E5-F640-41F5-ABE0-9BFC0FC213E4}" type="pres">
      <dgm:prSet presAssocID="{E86F2F7A-F78C-462D-84E4-9ED28AB491C3}" presName="connectorText" presStyleLbl="sibTrans2D1" presStyleIdx="3" presStyleCnt="4"/>
      <dgm:spPr/>
    </dgm:pt>
    <dgm:pt modelId="{6F032539-F0FA-4527-9D9A-0E237B5EB391}" type="pres">
      <dgm:prSet presAssocID="{0FA852CE-7D8F-4F26-B5F8-B9904928B513}" presName="node" presStyleLbl="node1" presStyleIdx="3" presStyleCnt="4" custScaleX="145468" custRadScaleRad="225275" custRadScaleInc="613">
        <dgm:presLayoutVars>
          <dgm:bulletEnabled val="1"/>
        </dgm:presLayoutVars>
      </dgm:prSet>
      <dgm:spPr/>
    </dgm:pt>
  </dgm:ptLst>
  <dgm:cxnLst>
    <dgm:cxn modelId="{BD1487FA-100F-4F6B-9670-07BBE8A93BB7}" type="presOf" srcId="{E86F2F7A-F78C-462D-84E4-9ED28AB491C3}" destId="{5A8D6E34-9CBA-4610-ABFF-A6C815EB17F8}" srcOrd="0" destOrd="0" presId="urn:microsoft.com/office/officeart/2005/8/layout/radial5"/>
    <dgm:cxn modelId="{0CA42BB6-E6C4-4EBA-8AE9-09779116F08D}" type="presOf" srcId="{D3F50606-1D18-4F35-9B67-CB5C67AE9AD3}" destId="{EA03EDBC-B45A-41FF-BFAA-BC947F3FB758}" srcOrd="0" destOrd="0" presId="urn:microsoft.com/office/officeart/2005/8/layout/radial5"/>
    <dgm:cxn modelId="{3745542D-685C-4BA4-8C13-B44B594FC80D}" srcId="{C242B69D-B035-412B-8771-DADCDC15A5B6}" destId="{BA983454-E3B4-4202-A1D0-75C777EEDC60}" srcOrd="0" destOrd="0" parTransId="{B76F9696-23AA-479A-9133-331B44360179}" sibTransId="{D081926C-979F-4890-978B-D149C41FC3D9}"/>
    <dgm:cxn modelId="{DD030E25-04F5-4CC4-ABEB-D99AF1D54053}" type="presOf" srcId="{E3B8E203-3A8B-4F03-8672-F4CF53D97064}" destId="{A3459F10-CA10-476C-AE9A-7516DFFEC4DA}" srcOrd="0" destOrd="0" presId="urn:microsoft.com/office/officeart/2005/8/layout/radial5"/>
    <dgm:cxn modelId="{4B9D71D7-749D-4A6E-B1C7-B5FFCC955AAA}" type="presOf" srcId="{5ACAC648-3FC6-4248-89E5-809023E8E0AC}" destId="{2CB3EBF3-7BD1-4360-9678-FBAA8D7156A8}" srcOrd="0" destOrd="0" presId="urn:microsoft.com/office/officeart/2005/8/layout/radial5"/>
    <dgm:cxn modelId="{512AA434-8F45-4CF1-AF16-1FA74D46611A}" type="presOf" srcId="{E86F2F7A-F78C-462D-84E4-9ED28AB491C3}" destId="{B45FD1E5-F640-41F5-ABE0-9BFC0FC213E4}" srcOrd="1" destOrd="0" presId="urn:microsoft.com/office/officeart/2005/8/layout/radial5"/>
    <dgm:cxn modelId="{CA629BB2-62B8-4045-A355-34BDBA81655F}" type="presOf" srcId="{C242B69D-B035-412B-8771-DADCDC15A5B6}" destId="{B07D1BCA-E516-478F-9FFF-F9FD335C2D6A}" srcOrd="0" destOrd="0" presId="urn:microsoft.com/office/officeart/2005/8/layout/radial5"/>
    <dgm:cxn modelId="{07310391-B6F8-46E0-804D-2E23581D9D9D}" type="presOf" srcId="{67D8AE61-6125-4840-B220-007C4F8B0D17}" destId="{14502737-5ADE-45C0-B6DE-1BAE49407581}" srcOrd="1" destOrd="0" presId="urn:microsoft.com/office/officeart/2005/8/layout/radial5"/>
    <dgm:cxn modelId="{8269661C-5FF4-4E0B-BBF3-8BA8F72AFF5D}" type="presOf" srcId="{62C01BA1-DD5D-423E-8CA6-8ED67FECBF31}" destId="{FEA33651-DD00-43F0-A0ED-3A567981F057}" srcOrd="0" destOrd="0" presId="urn:microsoft.com/office/officeart/2005/8/layout/radial5"/>
    <dgm:cxn modelId="{F32F70EF-C6D9-4E12-9027-87F4C763F912}" type="presOf" srcId="{D3F50606-1D18-4F35-9B67-CB5C67AE9AD3}" destId="{B436E14C-3035-431F-97E9-08EA20261993}" srcOrd="1" destOrd="0" presId="urn:microsoft.com/office/officeart/2005/8/layout/radial5"/>
    <dgm:cxn modelId="{C1A98E3D-911C-4582-B04F-C5FB3D8DEA1B}" type="presOf" srcId="{0FA852CE-7D8F-4F26-B5F8-B9904928B513}" destId="{6F032539-F0FA-4527-9D9A-0E237B5EB391}" srcOrd="0" destOrd="0" presId="urn:microsoft.com/office/officeart/2005/8/layout/radial5"/>
    <dgm:cxn modelId="{3F7FCC01-43A7-456F-AA02-C2B6CECBEDA5}" type="presOf" srcId="{62C01BA1-DD5D-423E-8CA6-8ED67FECBF31}" destId="{06B41DFE-6416-4957-A3E2-272173339144}" srcOrd="1" destOrd="0" presId="urn:microsoft.com/office/officeart/2005/8/layout/radial5"/>
    <dgm:cxn modelId="{D9A0E7A7-6E5B-4376-98E7-3A67D96500EA}" type="presOf" srcId="{E16FAFB7-CE9E-4FB1-B35F-12E1B084F2BE}" destId="{20EBB100-2AC2-4F89-B532-6368FC75AE75}" srcOrd="0" destOrd="0" presId="urn:microsoft.com/office/officeart/2005/8/layout/radial5"/>
    <dgm:cxn modelId="{8C298F45-B8BE-4873-8E48-E17A73D93143}" srcId="{BA983454-E3B4-4202-A1D0-75C777EEDC60}" destId="{E16FAFB7-CE9E-4FB1-B35F-12E1B084F2BE}" srcOrd="0" destOrd="0" parTransId="{67D8AE61-6125-4840-B220-007C4F8B0D17}" sibTransId="{BE7083BD-B4A7-42E1-832B-D570348E2A7A}"/>
    <dgm:cxn modelId="{3EE92BC7-61BC-4874-832D-644C39677196}" type="presOf" srcId="{BA983454-E3B4-4202-A1D0-75C777EEDC60}" destId="{D6D7F64E-2BDD-4AB6-B8CB-F8D124CDCAAB}" srcOrd="0" destOrd="0" presId="urn:microsoft.com/office/officeart/2005/8/layout/radial5"/>
    <dgm:cxn modelId="{6A93EC22-7693-4534-96B0-BD768FF328F9}" type="presOf" srcId="{67D8AE61-6125-4840-B220-007C4F8B0D17}" destId="{D004947E-143E-431B-B0BC-001847BB7E0F}" srcOrd="0" destOrd="0" presId="urn:microsoft.com/office/officeart/2005/8/layout/radial5"/>
    <dgm:cxn modelId="{EC70CCF8-A929-465F-97D7-F268E91C0131}" srcId="{BA983454-E3B4-4202-A1D0-75C777EEDC60}" destId="{0FA852CE-7D8F-4F26-B5F8-B9904928B513}" srcOrd="3" destOrd="0" parTransId="{E86F2F7A-F78C-462D-84E4-9ED28AB491C3}" sibTransId="{C761F5C8-DCCE-4BCC-B096-CCF261D64C06}"/>
    <dgm:cxn modelId="{35253BB0-B8D5-4666-AACC-A956C79F930F}" srcId="{BA983454-E3B4-4202-A1D0-75C777EEDC60}" destId="{5ACAC648-3FC6-4248-89E5-809023E8E0AC}" srcOrd="2" destOrd="0" parTransId="{D3F50606-1D18-4F35-9B67-CB5C67AE9AD3}" sibTransId="{FEDAEC57-2AC2-42AC-969A-8A9A1EA98AF8}"/>
    <dgm:cxn modelId="{24BFD6FB-565C-4C84-9890-AD775F20E54B}" srcId="{BA983454-E3B4-4202-A1D0-75C777EEDC60}" destId="{E3B8E203-3A8B-4F03-8672-F4CF53D97064}" srcOrd="1" destOrd="0" parTransId="{62C01BA1-DD5D-423E-8CA6-8ED67FECBF31}" sibTransId="{BBEC532B-3D1A-41CA-BB3F-0BD16E0B67DD}"/>
    <dgm:cxn modelId="{D7B7A192-F3A1-426C-AD10-8387101D8144}" type="presParOf" srcId="{B07D1BCA-E516-478F-9FFF-F9FD335C2D6A}" destId="{D6D7F64E-2BDD-4AB6-B8CB-F8D124CDCAAB}" srcOrd="0" destOrd="0" presId="urn:microsoft.com/office/officeart/2005/8/layout/radial5"/>
    <dgm:cxn modelId="{94F2AB0B-566C-4D59-B02F-A907EEAC2667}" type="presParOf" srcId="{B07D1BCA-E516-478F-9FFF-F9FD335C2D6A}" destId="{D004947E-143E-431B-B0BC-001847BB7E0F}" srcOrd="1" destOrd="0" presId="urn:microsoft.com/office/officeart/2005/8/layout/radial5"/>
    <dgm:cxn modelId="{3B53524E-B4EB-487F-932C-2F394CF67E57}" type="presParOf" srcId="{D004947E-143E-431B-B0BC-001847BB7E0F}" destId="{14502737-5ADE-45C0-B6DE-1BAE49407581}" srcOrd="0" destOrd="0" presId="urn:microsoft.com/office/officeart/2005/8/layout/radial5"/>
    <dgm:cxn modelId="{E37193DD-C80B-4D5D-88FD-E3A0F542191A}" type="presParOf" srcId="{B07D1BCA-E516-478F-9FFF-F9FD335C2D6A}" destId="{20EBB100-2AC2-4F89-B532-6368FC75AE75}" srcOrd="2" destOrd="0" presId="urn:microsoft.com/office/officeart/2005/8/layout/radial5"/>
    <dgm:cxn modelId="{547CE6BA-82F9-4719-8104-F33CD51047CC}" type="presParOf" srcId="{B07D1BCA-E516-478F-9FFF-F9FD335C2D6A}" destId="{FEA33651-DD00-43F0-A0ED-3A567981F057}" srcOrd="3" destOrd="0" presId="urn:microsoft.com/office/officeart/2005/8/layout/radial5"/>
    <dgm:cxn modelId="{5A27114F-9BBC-4902-9657-3EE803EF0040}" type="presParOf" srcId="{FEA33651-DD00-43F0-A0ED-3A567981F057}" destId="{06B41DFE-6416-4957-A3E2-272173339144}" srcOrd="0" destOrd="0" presId="urn:microsoft.com/office/officeart/2005/8/layout/radial5"/>
    <dgm:cxn modelId="{8F2F750E-1CD7-4EAC-AF2F-EA34D26230FF}" type="presParOf" srcId="{B07D1BCA-E516-478F-9FFF-F9FD335C2D6A}" destId="{A3459F10-CA10-476C-AE9A-7516DFFEC4DA}" srcOrd="4" destOrd="0" presId="urn:microsoft.com/office/officeart/2005/8/layout/radial5"/>
    <dgm:cxn modelId="{74341999-2863-47CE-85B9-6CC53AA6A9F5}" type="presParOf" srcId="{B07D1BCA-E516-478F-9FFF-F9FD335C2D6A}" destId="{EA03EDBC-B45A-41FF-BFAA-BC947F3FB758}" srcOrd="5" destOrd="0" presId="urn:microsoft.com/office/officeart/2005/8/layout/radial5"/>
    <dgm:cxn modelId="{D4CF6D56-D53D-4F05-9B92-9F8FFC575053}" type="presParOf" srcId="{EA03EDBC-B45A-41FF-BFAA-BC947F3FB758}" destId="{B436E14C-3035-431F-97E9-08EA20261993}" srcOrd="0" destOrd="0" presId="urn:microsoft.com/office/officeart/2005/8/layout/radial5"/>
    <dgm:cxn modelId="{DA2555F8-5D2A-4846-BF60-6A2038A2CA5B}" type="presParOf" srcId="{B07D1BCA-E516-478F-9FFF-F9FD335C2D6A}" destId="{2CB3EBF3-7BD1-4360-9678-FBAA8D7156A8}" srcOrd="6" destOrd="0" presId="urn:microsoft.com/office/officeart/2005/8/layout/radial5"/>
    <dgm:cxn modelId="{3C9D4B11-3A0B-4A28-A81C-F26DE75C9D55}" type="presParOf" srcId="{B07D1BCA-E516-478F-9FFF-F9FD335C2D6A}" destId="{5A8D6E34-9CBA-4610-ABFF-A6C815EB17F8}" srcOrd="7" destOrd="0" presId="urn:microsoft.com/office/officeart/2005/8/layout/radial5"/>
    <dgm:cxn modelId="{23CF96E9-54F2-4ACB-8C94-458676C80023}" type="presParOf" srcId="{5A8D6E34-9CBA-4610-ABFF-A6C815EB17F8}" destId="{B45FD1E5-F640-41F5-ABE0-9BFC0FC213E4}" srcOrd="0" destOrd="0" presId="urn:microsoft.com/office/officeart/2005/8/layout/radial5"/>
    <dgm:cxn modelId="{327EEA7B-7247-4037-8899-8B733104D995}" type="presParOf" srcId="{B07D1BCA-E516-478F-9FFF-F9FD335C2D6A}" destId="{6F032539-F0FA-4527-9D9A-0E237B5EB391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B475096-F1BB-4463-8459-971050CD399B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654F76DC-EE6A-42F9-BCBF-E31CEFC09B1F}">
      <dgm:prSet phldrT="[Text]"/>
      <dgm:spPr>
        <a:solidFill>
          <a:srgbClr val="9D5E22"/>
        </a:solidFill>
        <a:ln>
          <a:noFill/>
        </a:ln>
      </dgm:spPr>
      <dgm:t>
        <a:bodyPr/>
        <a:lstStyle/>
        <a:p>
          <a:r>
            <a:rPr lang="en-US" dirty="0">
              <a:latin typeface="Rockwell Extra Bold" panose="02060903040505020403" pitchFamily="18" charset="0"/>
            </a:rPr>
            <a:t>Applying the Quality Matters Rubric Workshop</a:t>
          </a:r>
        </a:p>
      </dgm:t>
    </dgm:pt>
    <dgm:pt modelId="{9113F507-F525-4B20-B4FB-5595CAB1F2C4}" type="parTrans" cxnId="{82E6DD70-5932-4EC6-B201-D27D1B20526C}">
      <dgm:prSet/>
      <dgm:spPr/>
      <dgm:t>
        <a:bodyPr/>
        <a:lstStyle/>
        <a:p>
          <a:endParaRPr lang="en-US"/>
        </a:p>
      </dgm:t>
    </dgm:pt>
    <dgm:pt modelId="{0E567C47-355F-4650-936B-66F4AA2D4C8C}" type="sibTrans" cxnId="{82E6DD70-5932-4EC6-B201-D27D1B20526C}">
      <dgm:prSet/>
      <dgm:spPr/>
      <dgm:t>
        <a:bodyPr/>
        <a:lstStyle/>
        <a:p>
          <a:endParaRPr lang="en-US"/>
        </a:p>
      </dgm:t>
    </dgm:pt>
    <dgm:pt modelId="{9186E8CA-2F1C-4363-BDFA-7234EAB4E0D3}">
      <dgm:prSet phldrT="[Text]"/>
      <dgm:spPr>
        <a:solidFill>
          <a:srgbClr val="C7A137"/>
        </a:solidFill>
        <a:ln>
          <a:noFill/>
        </a:ln>
      </dgm:spPr>
      <dgm:t>
        <a:bodyPr/>
        <a:lstStyle/>
        <a:p>
          <a:r>
            <a:rPr lang="en-US" dirty="0">
              <a:latin typeface="Rockwell Extra Bold" panose="02060903040505020403" pitchFamily="18" charset="0"/>
            </a:rPr>
            <a:t>Peer Reviewer Course</a:t>
          </a:r>
        </a:p>
      </dgm:t>
    </dgm:pt>
    <dgm:pt modelId="{3799074E-6016-443F-BA95-C0C1864C8D99}" type="parTrans" cxnId="{45A7889C-1C30-44F8-A9E7-70AC3748EEEC}">
      <dgm:prSet/>
      <dgm:spPr/>
      <dgm:t>
        <a:bodyPr/>
        <a:lstStyle/>
        <a:p>
          <a:endParaRPr lang="en-US"/>
        </a:p>
      </dgm:t>
    </dgm:pt>
    <dgm:pt modelId="{7A5554F0-FD47-4EC1-8DB9-D36C840AFE0A}" type="sibTrans" cxnId="{45A7889C-1C30-44F8-A9E7-70AC3748EEEC}">
      <dgm:prSet/>
      <dgm:spPr/>
      <dgm:t>
        <a:bodyPr/>
        <a:lstStyle/>
        <a:p>
          <a:endParaRPr lang="en-US"/>
        </a:p>
      </dgm:t>
    </dgm:pt>
    <dgm:pt modelId="{55B8F9AE-ADC7-4545-8099-5125AA18B3C9}">
      <dgm:prSet phldrT="[Text]"/>
      <dgm:spPr>
        <a:solidFill>
          <a:srgbClr val="CFC493"/>
        </a:solidFill>
        <a:ln>
          <a:noFill/>
        </a:ln>
      </dgm:spPr>
      <dgm:t>
        <a:bodyPr/>
        <a:lstStyle/>
        <a:p>
          <a:r>
            <a:rPr lang="en-US" dirty="0">
              <a:latin typeface="Rockwell Extra Bold" panose="02060903040505020403" pitchFamily="18" charset="0"/>
            </a:rPr>
            <a:t>Improving Your Online Course Workshop</a:t>
          </a:r>
        </a:p>
      </dgm:t>
    </dgm:pt>
    <dgm:pt modelId="{D4650C32-AF08-4DA1-91ED-7AE6FD75D02C}" type="parTrans" cxnId="{2E596CD5-18E3-451A-83A0-336F003AAF16}">
      <dgm:prSet/>
      <dgm:spPr/>
      <dgm:t>
        <a:bodyPr/>
        <a:lstStyle/>
        <a:p>
          <a:endParaRPr lang="en-US"/>
        </a:p>
      </dgm:t>
    </dgm:pt>
    <dgm:pt modelId="{2D72692E-EDBE-470C-B9E5-2D94462E40DC}" type="sibTrans" cxnId="{2E596CD5-18E3-451A-83A0-336F003AAF16}">
      <dgm:prSet/>
      <dgm:spPr/>
      <dgm:t>
        <a:bodyPr/>
        <a:lstStyle/>
        <a:p>
          <a:endParaRPr lang="en-US"/>
        </a:p>
      </dgm:t>
    </dgm:pt>
    <dgm:pt modelId="{B84C201F-076C-4A70-823F-66CFFB9FB10A}" type="pres">
      <dgm:prSet presAssocID="{1B475096-F1BB-4463-8459-971050CD399B}" presName="CompostProcess" presStyleCnt="0">
        <dgm:presLayoutVars>
          <dgm:dir/>
          <dgm:resizeHandles val="exact"/>
        </dgm:presLayoutVars>
      </dgm:prSet>
      <dgm:spPr/>
    </dgm:pt>
    <dgm:pt modelId="{85731E2B-68D0-4FE5-B8C7-60CD82C1599B}" type="pres">
      <dgm:prSet presAssocID="{1B475096-F1BB-4463-8459-971050CD399B}" presName="arrow" presStyleLbl="bgShp" presStyleIdx="0" presStyleCnt="1"/>
      <dgm:spPr>
        <a:solidFill>
          <a:srgbClr val="1E1700">
            <a:alpha val="30000"/>
          </a:srgbClr>
        </a:solidFill>
      </dgm:spPr>
    </dgm:pt>
    <dgm:pt modelId="{3EF7B40B-7168-40CA-B497-09056F0A8057}" type="pres">
      <dgm:prSet presAssocID="{1B475096-F1BB-4463-8459-971050CD399B}" presName="linearProcess" presStyleCnt="0"/>
      <dgm:spPr/>
    </dgm:pt>
    <dgm:pt modelId="{239044E4-93FC-4B66-963D-1B08448304CF}" type="pres">
      <dgm:prSet presAssocID="{654F76DC-EE6A-42F9-BCBF-E31CEFC09B1F}" presName="textNode" presStyleLbl="node1" presStyleIdx="0" presStyleCnt="3">
        <dgm:presLayoutVars>
          <dgm:bulletEnabled val="1"/>
        </dgm:presLayoutVars>
      </dgm:prSet>
      <dgm:spPr/>
    </dgm:pt>
    <dgm:pt modelId="{357FB36D-7204-4F84-A98C-628F4C56E116}" type="pres">
      <dgm:prSet presAssocID="{0E567C47-355F-4650-936B-66F4AA2D4C8C}" presName="sibTrans" presStyleCnt="0"/>
      <dgm:spPr/>
    </dgm:pt>
    <dgm:pt modelId="{CF84D861-1969-4922-97D0-EC17446F86B9}" type="pres">
      <dgm:prSet presAssocID="{9186E8CA-2F1C-4363-BDFA-7234EAB4E0D3}" presName="textNode" presStyleLbl="node1" presStyleIdx="1" presStyleCnt="3">
        <dgm:presLayoutVars>
          <dgm:bulletEnabled val="1"/>
        </dgm:presLayoutVars>
      </dgm:prSet>
      <dgm:spPr/>
    </dgm:pt>
    <dgm:pt modelId="{89C75E5F-454C-42EF-8229-5049E0A369E9}" type="pres">
      <dgm:prSet presAssocID="{7A5554F0-FD47-4EC1-8DB9-D36C840AFE0A}" presName="sibTrans" presStyleCnt="0"/>
      <dgm:spPr/>
    </dgm:pt>
    <dgm:pt modelId="{DD073924-D574-453A-BDCF-C567BC6CD501}" type="pres">
      <dgm:prSet presAssocID="{55B8F9AE-ADC7-4545-8099-5125AA18B3C9}" presName="textNode" presStyleLbl="node1" presStyleIdx="2" presStyleCnt="3" custLinFactNeighborX="9254" custLinFactNeighborY="-832">
        <dgm:presLayoutVars>
          <dgm:bulletEnabled val="1"/>
        </dgm:presLayoutVars>
      </dgm:prSet>
      <dgm:spPr/>
    </dgm:pt>
  </dgm:ptLst>
  <dgm:cxnLst>
    <dgm:cxn modelId="{FC4B0B9F-9C87-42CD-9558-CC7E2F541A3E}" type="presOf" srcId="{654F76DC-EE6A-42F9-BCBF-E31CEFC09B1F}" destId="{239044E4-93FC-4B66-963D-1B08448304CF}" srcOrd="0" destOrd="0" presId="urn:microsoft.com/office/officeart/2005/8/layout/hProcess9"/>
    <dgm:cxn modelId="{2E596CD5-18E3-451A-83A0-336F003AAF16}" srcId="{1B475096-F1BB-4463-8459-971050CD399B}" destId="{55B8F9AE-ADC7-4545-8099-5125AA18B3C9}" srcOrd="2" destOrd="0" parTransId="{D4650C32-AF08-4DA1-91ED-7AE6FD75D02C}" sibTransId="{2D72692E-EDBE-470C-B9E5-2D94462E40DC}"/>
    <dgm:cxn modelId="{45A7889C-1C30-44F8-A9E7-70AC3748EEEC}" srcId="{1B475096-F1BB-4463-8459-971050CD399B}" destId="{9186E8CA-2F1C-4363-BDFA-7234EAB4E0D3}" srcOrd="1" destOrd="0" parTransId="{3799074E-6016-443F-BA95-C0C1864C8D99}" sibTransId="{7A5554F0-FD47-4EC1-8DB9-D36C840AFE0A}"/>
    <dgm:cxn modelId="{ED0F40B8-B2CE-436B-88D0-C118E699CF12}" type="presOf" srcId="{1B475096-F1BB-4463-8459-971050CD399B}" destId="{B84C201F-076C-4A70-823F-66CFFB9FB10A}" srcOrd="0" destOrd="0" presId="urn:microsoft.com/office/officeart/2005/8/layout/hProcess9"/>
    <dgm:cxn modelId="{82E6DD70-5932-4EC6-B201-D27D1B20526C}" srcId="{1B475096-F1BB-4463-8459-971050CD399B}" destId="{654F76DC-EE6A-42F9-BCBF-E31CEFC09B1F}" srcOrd="0" destOrd="0" parTransId="{9113F507-F525-4B20-B4FB-5595CAB1F2C4}" sibTransId="{0E567C47-355F-4650-936B-66F4AA2D4C8C}"/>
    <dgm:cxn modelId="{EAABAECD-1D45-4018-BA1F-728F635E81CC}" type="presOf" srcId="{55B8F9AE-ADC7-4545-8099-5125AA18B3C9}" destId="{DD073924-D574-453A-BDCF-C567BC6CD501}" srcOrd="0" destOrd="0" presId="urn:microsoft.com/office/officeart/2005/8/layout/hProcess9"/>
    <dgm:cxn modelId="{D2018C7F-2B1B-44D6-A87B-2EFF3E332EFE}" type="presOf" srcId="{9186E8CA-2F1C-4363-BDFA-7234EAB4E0D3}" destId="{CF84D861-1969-4922-97D0-EC17446F86B9}" srcOrd="0" destOrd="0" presId="urn:microsoft.com/office/officeart/2005/8/layout/hProcess9"/>
    <dgm:cxn modelId="{882D6864-45E4-4BD6-A66D-5A3A0948B0EF}" type="presParOf" srcId="{B84C201F-076C-4A70-823F-66CFFB9FB10A}" destId="{85731E2B-68D0-4FE5-B8C7-60CD82C1599B}" srcOrd="0" destOrd="0" presId="urn:microsoft.com/office/officeart/2005/8/layout/hProcess9"/>
    <dgm:cxn modelId="{71024434-139E-426A-8735-738036D8FC2F}" type="presParOf" srcId="{B84C201F-076C-4A70-823F-66CFFB9FB10A}" destId="{3EF7B40B-7168-40CA-B497-09056F0A8057}" srcOrd="1" destOrd="0" presId="urn:microsoft.com/office/officeart/2005/8/layout/hProcess9"/>
    <dgm:cxn modelId="{6247F72B-8FAE-4AD4-B323-DE132A98FFD1}" type="presParOf" srcId="{3EF7B40B-7168-40CA-B497-09056F0A8057}" destId="{239044E4-93FC-4B66-963D-1B08448304CF}" srcOrd="0" destOrd="0" presId="urn:microsoft.com/office/officeart/2005/8/layout/hProcess9"/>
    <dgm:cxn modelId="{8D1AACED-AE9F-4D99-AA77-E41130D16356}" type="presParOf" srcId="{3EF7B40B-7168-40CA-B497-09056F0A8057}" destId="{357FB36D-7204-4F84-A98C-628F4C56E116}" srcOrd="1" destOrd="0" presId="urn:microsoft.com/office/officeart/2005/8/layout/hProcess9"/>
    <dgm:cxn modelId="{E77D7A94-3871-45C0-8D4A-AE51E66A7239}" type="presParOf" srcId="{3EF7B40B-7168-40CA-B497-09056F0A8057}" destId="{CF84D861-1969-4922-97D0-EC17446F86B9}" srcOrd="2" destOrd="0" presId="urn:microsoft.com/office/officeart/2005/8/layout/hProcess9"/>
    <dgm:cxn modelId="{7BA38DB6-B40F-4B5F-B3C2-BF28AFDFB542}" type="presParOf" srcId="{3EF7B40B-7168-40CA-B497-09056F0A8057}" destId="{89C75E5F-454C-42EF-8229-5049E0A369E9}" srcOrd="3" destOrd="0" presId="urn:microsoft.com/office/officeart/2005/8/layout/hProcess9"/>
    <dgm:cxn modelId="{0E48AC72-03CD-4D59-BA12-6FD77CE8C051}" type="presParOf" srcId="{3EF7B40B-7168-40CA-B497-09056F0A8057}" destId="{DD073924-D574-453A-BDCF-C567BC6CD501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CD904BF-77DF-43AB-8BBA-A1C668C8A28E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2BC9034-25C4-40C0-A8C1-EC3F4D15916E}">
      <dgm:prSet phldrT="[Text]" custT="1"/>
      <dgm:spPr>
        <a:solidFill>
          <a:srgbClr val="BF9000"/>
        </a:solidFill>
        <a:ln>
          <a:noFill/>
        </a:ln>
      </dgm:spPr>
      <dgm:t>
        <a:bodyPr/>
        <a:lstStyle/>
        <a:p>
          <a:r>
            <a:rPr lang="en-US" sz="2000" dirty="0">
              <a:latin typeface="Rockwell Extra Bold" panose="02060903040505020403" pitchFamily="18" charset="0"/>
            </a:rPr>
            <a:t>Internal Review</a:t>
          </a:r>
        </a:p>
      </dgm:t>
    </dgm:pt>
    <dgm:pt modelId="{7D5EDEFE-923A-4C4B-B169-152F074205BD}" type="parTrans" cxnId="{FDFFA386-7516-4BAC-830F-6A4838994E7C}">
      <dgm:prSet/>
      <dgm:spPr/>
      <dgm:t>
        <a:bodyPr/>
        <a:lstStyle/>
        <a:p>
          <a:endParaRPr lang="en-US"/>
        </a:p>
      </dgm:t>
    </dgm:pt>
    <dgm:pt modelId="{A31F8F2F-5621-4052-B198-14952F26058B}" type="sibTrans" cxnId="{FDFFA386-7516-4BAC-830F-6A4838994E7C}">
      <dgm:prSet/>
      <dgm:spPr/>
      <dgm:t>
        <a:bodyPr/>
        <a:lstStyle/>
        <a:p>
          <a:endParaRPr lang="en-US"/>
        </a:p>
      </dgm:t>
    </dgm:pt>
    <dgm:pt modelId="{A5BBA3EE-B5F8-47C1-888A-A54E92A6B483}">
      <dgm:prSet phldrT="[Text]" custT="1"/>
      <dgm:spPr>
        <a:solidFill>
          <a:srgbClr val="BF9000">
            <a:alpha val="28000"/>
          </a:srgbClr>
        </a:solidFill>
        <a:ln>
          <a:noFill/>
        </a:ln>
      </dgm:spPr>
      <dgm:t>
        <a:bodyPr/>
        <a:lstStyle/>
        <a:p>
          <a:r>
            <a:rPr lang="en-US" sz="3200" dirty="0">
              <a:solidFill>
                <a:schemeClr val="bg1"/>
              </a:solidFill>
              <a:latin typeface="Rockwell Condensed" panose="02060603050405020104" pitchFamily="18" charset="0"/>
            </a:rPr>
            <a:t>Identify Eligible Courses	</a:t>
          </a:r>
        </a:p>
      </dgm:t>
    </dgm:pt>
    <dgm:pt modelId="{B46F4D6C-B152-42D1-A92A-A26CF33844C8}" type="parTrans" cxnId="{353C72A9-947B-4482-A045-ACBC30EEC357}">
      <dgm:prSet/>
      <dgm:spPr/>
      <dgm:t>
        <a:bodyPr/>
        <a:lstStyle/>
        <a:p>
          <a:endParaRPr lang="en-US"/>
        </a:p>
      </dgm:t>
    </dgm:pt>
    <dgm:pt modelId="{25D8DBC7-0D89-4A6C-87E2-9BAA2A6CBA24}" type="sibTrans" cxnId="{353C72A9-947B-4482-A045-ACBC30EEC357}">
      <dgm:prSet/>
      <dgm:spPr/>
      <dgm:t>
        <a:bodyPr/>
        <a:lstStyle/>
        <a:p>
          <a:endParaRPr lang="en-US"/>
        </a:p>
      </dgm:t>
    </dgm:pt>
    <dgm:pt modelId="{4F186DBB-7F66-4269-9697-EADF6B0AC8DD}">
      <dgm:prSet phldrT="[Text]" custT="1"/>
      <dgm:spPr>
        <a:solidFill>
          <a:srgbClr val="BF9000">
            <a:alpha val="28000"/>
          </a:srgbClr>
        </a:solidFill>
        <a:ln>
          <a:noFill/>
        </a:ln>
      </dgm:spPr>
      <dgm:t>
        <a:bodyPr/>
        <a:lstStyle/>
        <a:p>
          <a:r>
            <a:rPr lang="en-US" sz="3600" dirty="0">
              <a:solidFill>
                <a:schemeClr val="bg1"/>
              </a:solidFill>
              <a:latin typeface="Rockwell Condensed" panose="02060603050405020104" pitchFamily="18" charset="0"/>
            </a:rPr>
            <a:t>Internal Review  Teams</a:t>
          </a:r>
        </a:p>
      </dgm:t>
    </dgm:pt>
    <dgm:pt modelId="{435358E3-A544-490E-9DBD-4529130597AE}" type="parTrans" cxnId="{4C08E5B1-71E1-429D-8591-82D23C849027}">
      <dgm:prSet/>
      <dgm:spPr/>
      <dgm:t>
        <a:bodyPr/>
        <a:lstStyle/>
        <a:p>
          <a:endParaRPr lang="en-US"/>
        </a:p>
      </dgm:t>
    </dgm:pt>
    <dgm:pt modelId="{2D0B80EE-37F3-4102-BBEC-7ED0F4C01D59}" type="sibTrans" cxnId="{4C08E5B1-71E1-429D-8591-82D23C849027}">
      <dgm:prSet/>
      <dgm:spPr/>
      <dgm:t>
        <a:bodyPr/>
        <a:lstStyle/>
        <a:p>
          <a:endParaRPr lang="en-US"/>
        </a:p>
      </dgm:t>
    </dgm:pt>
    <dgm:pt modelId="{C751892A-005B-4829-A3DB-DB4B61387219}">
      <dgm:prSet phldrT="[Text]" custT="1"/>
      <dgm:spPr>
        <a:solidFill>
          <a:srgbClr val="9D5E22"/>
        </a:solidFill>
        <a:ln>
          <a:noFill/>
        </a:ln>
      </dgm:spPr>
      <dgm:t>
        <a:bodyPr/>
        <a:lstStyle/>
        <a:p>
          <a:r>
            <a:rPr lang="en-US" sz="1600" dirty="0">
              <a:latin typeface="Rockwell Extra Bold" panose="02060903040505020403" pitchFamily="18" charset="0"/>
            </a:rPr>
            <a:t>QM Managed Review</a:t>
          </a:r>
        </a:p>
      </dgm:t>
    </dgm:pt>
    <dgm:pt modelId="{C1129766-9C77-4500-AF02-3EEED7B28189}" type="parTrans" cxnId="{CE58A373-0818-4A9C-BE53-8F7699A84CF2}">
      <dgm:prSet/>
      <dgm:spPr/>
      <dgm:t>
        <a:bodyPr/>
        <a:lstStyle/>
        <a:p>
          <a:endParaRPr lang="en-US"/>
        </a:p>
      </dgm:t>
    </dgm:pt>
    <dgm:pt modelId="{E6D33C93-818D-415E-AC83-64BD46C3E578}" type="sibTrans" cxnId="{CE58A373-0818-4A9C-BE53-8F7699A84CF2}">
      <dgm:prSet/>
      <dgm:spPr/>
      <dgm:t>
        <a:bodyPr/>
        <a:lstStyle/>
        <a:p>
          <a:endParaRPr lang="en-US"/>
        </a:p>
      </dgm:t>
    </dgm:pt>
    <dgm:pt modelId="{0D6CC5DC-0F86-4377-A0C7-83693B9DE002}">
      <dgm:prSet phldrT="[Text]" custT="1"/>
      <dgm:spPr>
        <a:solidFill>
          <a:srgbClr val="9D5E22">
            <a:alpha val="32000"/>
          </a:srgbClr>
        </a:solidFill>
        <a:ln>
          <a:noFill/>
        </a:ln>
      </dgm:spPr>
      <dgm:t>
        <a:bodyPr/>
        <a:lstStyle/>
        <a:p>
          <a:r>
            <a:rPr lang="en-US" sz="3200" dirty="0">
              <a:solidFill>
                <a:schemeClr val="bg1"/>
              </a:solidFill>
              <a:latin typeface="Rockwell Condensed" panose="02060603050405020104" pitchFamily="18" charset="0"/>
            </a:rPr>
            <a:t>Successful Internal Review</a:t>
          </a:r>
        </a:p>
      </dgm:t>
    </dgm:pt>
    <dgm:pt modelId="{96885EB1-853E-4E39-935E-BD7B230D6394}" type="parTrans" cxnId="{CC53A090-70A8-421D-B744-C701FD5C4D57}">
      <dgm:prSet/>
      <dgm:spPr/>
      <dgm:t>
        <a:bodyPr/>
        <a:lstStyle/>
        <a:p>
          <a:endParaRPr lang="en-US"/>
        </a:p>
      </dgm:t>
    </dgm:pt>
    <dgm:pt modelId="{0B0EB375-D552-4176-9D62-E5A57F2A4BBB}" type="sibTrans" cxnId="{CC53A090-70A8-421D-B744-C701FD5C4D57}">
      <dgm:prSet/>
      <dgm:spPr/>
      <dgm:t>
        <a:bodyPr/>
        <a:lstStyle/>
        <a:p>
          <a:endParaRPr lang="en-US"/>
        </a:p>
      </dgm:t>
    </dgm:pt>
    <dgm:pt modelId="{8B7256AA-2333-413D-96D9-BD444C8816AF}">
      <dgm:prSet phldrT="[Text]"/>
      <dgm:spPr>
        <a:solidFill>
          <a:srgbClr val="9D5E22">
            <a:alpha val="32000"/>
          </a:srgbClr>
        </a:solidFill>
        <a:ln>
          <a:noFill/>
        </a:ln>
      </dgm:spPr>
      <dgm:t>
        <a:bodyPr/>
        <a:lstStyle/>
        <a:p>
          <a:r>
            <a:rPr lang="en-US" dirty="0">
              <a:solidFill>
                <a:schemeClr val="bg1"/>
              </a:solidFill>
              <a:latin typeface="Rockwell Condensed" panose="02060603050405020104" pitchFamily="18" charset="0"/>
            </a:rPr>
            <a:t>Faculty partner with Instructional Designer</a:t>
          </a:r>
        </a:p>
      </dgm:t>
    </dgm:pt>
    <dgm:pt modelId="{C0F53BF7-D496-4EC1-95A8-6463AD61693A}" type="parTrans" cxnId="{5DFBAA7C-63DD-4A79-9A6E-166CB77A8E14}">
      <dgm:prSet/>
      <dgm:spPr/>
      <dgm:t>
        <a:bodyPr/>
        <a:lstStyle/>
        <a:p>
          <a:endParaRPr lang="en-US"/>
        </a:p>
      </dgm:t>
    </dgm:pt>
    <dgm:pt modelId="{32908622-538C-45D3-A11B-B769FA0654F4}" type="sibTrans" cxnId="{5DFBAA7C-63DD-4A79-9A6E-166CB77A8E14}">
      <dgm:prSet/>
      <dgm:spPr/>
      <dgm:t>
        <a:bodyPr/>
        <a:lstStyle/>
        <a:p>
          <a:endParaRPr lang="en-US"/>
        </a:p>
      </dgm:t>
    </dgm:pt>
    <dgm:pt modelId="{B0114EB2-FDCD-47A5-8486-BB4AADFA9269}" type="pres">
      <dgm:prSet presAssocID="{FCD904BF-77DF-43AB-8BBA-A1C668C8A28E}" presName="list" presStyleCnt="0">
        <dgm:presLayoutVars>
          <dgm:dir/>
          <dgm:animLvl val="lvl"/>
        </dgm:presLayoutVars>
      </dgm:prSet>
      <dgm:spPr/>
    </dgm:pt>
    <dgm:pt modelId="{09094E7D-5480-42F1-9A5B-1FD54C12E61B}" type="pres">
      <dgm:prSet presAssocID="{62BC9034-25C4-40C0-A8C1-EC3F4D15916E}" presName="posSpace" presStyleCnt="0"/>
      <dgm:spPr/>
    </dgm:pt>
    <dgm:pt modelId="{7AE36CAA-F418-4E40-98C3-C9389B3A10B0}" type="pres">
      <dgm:prSet presAssocID="{62BC9034-25C4-40C0-A8C1-EC3F4D15916E}" presName="vertFlow" presStyleCnt="0"/>
      <dgm:spPr/>
    </dgm:pt>
    <dgm:pt modelId="{C0E61053-F4F6-43CB-9D82-C745B84CEEFE}" type="pres">
      <dgm:prSet presAssocID="{62BC9034-25C4-40C0-A8C1-EC3F4D15916E}" presName="topSpace" presStyleCnt="0"/>
      <dgm:spPr/>
    </dgm:pt>
    <dgm:pt modelId="{B3CDFACE-CB71-4389-A422-9630CF7510D6}" type="pres">
      <dgm:prSet presAssocID="{62BC9034-25C4-40C0-A8C1-EC3F4D15916E}" presName="firstComp" presStyleCnt="0"/>
      <dgm:spPr/>
    </dgm:pt>
    <dgm:pt modelId="{188B1CB3-7022-4C1F-8939-9A24B2BF6FFA}" type="pres">
      <dgm:prSet presAssocID="{62BC9034-25C4-40C0-A8C1-EC3F4D15916E}" presName="firstChild" presStyleLbl="bgAccFollowNode1" presStyleIdx="0" presStyleCnt="4"/>
      <dgm:spPr/>
    </dgm:pt>
    <dgm:pt modelId="{60FF183C-AEB2-46E1-AD92-4FCAEEF788CF}" type="pres">
      <dgm:prSet presAssocID="{62BC9034-25C4-40C0-A8C1-EC3F4D15916E}" presName="firstChildTx" presStyleLbl="bgAccFollowNode1" presStyleIdx="0" presStyleCnt="4">
        <dgm:presLayoutVars>
          <dgm:bulletEnabled val="1"/>
        </dgm:presLayoutVars>
      </dgm:prSet>
      <dgm:spPr/>
    </dgm:pt>
    <dgm:pt modelId="{937AF768-B61F-4C13-8428-035AC1A9DA76}" type="pres">
      <dgm:prSet presAssocID="{4F186DBB-7F66-4269-9697-EADF6B0AC8DD}" presName="comp" presStyleCnt="0"/>
      <dgm:spPr/>
    </dgm:pt>
    <dgm:pt modelId="{7E53E35C-351A-4B99-853E-31B563C51965}" type="pres">
      <dgm:prSet presAssocID="{4F186DBB-7F66-4269-9697-EADF6B0AC8DD}" presName="child" presStyleLbl="bgAccFollowNode1" presStyleIdx="1" presStyleCnt="4"/>
      <dgm:spPr/>
    </dgm:pt>
    <dgm:pt modelId="{9108BF5D-A335-42C1-96D3-E62C308C0F4E}" type="pres">
      <dgm:prSet presAssocID="{4F186DBB-7F66-4269-9697-EADF6B0AC8DD}" presName="childTx" presStyleLbl="bgAccFollowNode1" presStyleIdx="1" presStyleCnt="4">
        <dgm:presLayoutVars>
          <dgm:bulletEnabled val="1"/>
        </dgm:presLayoutVars>
      </dgm:prSet>
      <dgm:spPr/>
    </dgm:pt>
    <dgm:pt modelId="{5183638C-B79C-49F3-B41B-314BA2DFDC47}" type="pres">
      <dgm:prSet presAssocID="{62BC9034-25C4-40C0-A8C1-EC3F4D15916E}" presName="negSpace" presStyleCnt="0"/>
      <dgm:spPr/>
    </dgm:pt>
    <dgm:pt modelId="{0A8D94CA-76C0-4966-9F61-B26DE6A71868}" type="pres">
      <dgm:prSet presAssocID="{62BC9034-25C4-40C0-A8C1-EC3F4D15916E}" presName="circle" presStyleLbl="node1" presStyleIdx="0" presStyleCnt="2"/>
      <dgm:spPr/>
    </dgm:pt>
    <dgm:pt modelId="{76953DFF-39E2-4BE9-B627-B0C1543C3449}" type="pres">
      <dgm:prSet presAssocID="{A31F8F2F-5621-4052-B198-14952F26058B}" presName="transSpace" presStyleCnt="0"/>
      <dgm:spPr/>
    </dgm:pt>
    <dgm:pt modelId="{1E76F4D5-7464-4B0A-B232-AB95920D8718}" type="pres">
      <dgm:prSet presAssocID="{C751892A-005B-4829-A3DB-DB4B61387219}" presName="posSpace" presStyleCnt="0"/>
      <dgm:spPr/>
    </dgm:pt>
    <dgm:pt modelId="{470F8791-4A8A-4DA4-9F16-723C81C2D643}" type="pres">
      <dgm:prSet presAssocID="{C751892A-005B-4829-A3DB-DB4B61387219}" presName="vertFlow" presStyleCnt="0"/>
      <dgm:spPr/>
    </dgm:pt>
    <dgm:pt modelId="{B22CAEFC-0498-481D-B406-2BF25F7843C7}" type="pres">
      <dgm:prSet presAssocID="{C751892A-005B-4829-A3DB-DB4B61387219}" presName="topSpace" presStyleCnt="0"/>
      <dgm:spPr/>
    </dgm:pt>
    <dgm:pt modelId="{F1A7ABFD-989A-42E4-B89C-681991ED1BD8}" type="pres">
      <dgm:prSet presAssocID="{C751892A-005B-4829-A3DB-DB4B61387219}" presName="firstComp" presStyleCnt="0"/>
      <dgm:spPr/>
    </dgm:pt>
    <dgm:pt modelId="{3ED64BAF-96A4-47C9-996E-7D915606E5C8}" type="pres">
      <dgm:prSet presAssocID="{C751892A-005B-4829-A3DB-DB4B61387219}" presName="firstChild" presStyleLbl="bgAccFollowNode1" presStyleIdx="2" presStyleCnt="4"/>
      <dgm:spPr/>
    </dgm:pt>
    <dgm:pt modelId="{6C934449-6EAE-46CA-BD89-861F7568A177}" type="pres">
      <dgm:prSet presAssocID="{C751892A-005B-4829-A3DB-DB4B61387219}" presName="firstChildTx" presStyleLbl="bgAccFollowNode1" presStyleIdx="2" presStyleCnt="4">
        <dgm:presLayoutVars>
          <dgm:bulletEnabled val="1"/>
        </dgm:presLayoutVars>
      </dgm:prSet>
      <dgm:spPr/>
    </dgm:pt>
    <dgm:pt modelId="{76A95042-7E9E-4AC4-9DBB-CFDB87158CCD}" type="pres">
      <dgm:prSet presAssocID="{8B7256AA-2333-413D-96D9-BD444C8816AF}" presName="comp" presStyleCnt="0"/>
      <dgm:spPr/>
    </dgm:pt>
    <dgm:pt modelId="{1B38F27F-6666-42E9-86D3-623952D6821D}" type="pres">
      <dgm:prSet presAssocID="{8B7256AA-2333-413D-96D9-BD444C8816AF}" presName="child" presStyleLbl="bgAccFollowNode1" presStyleIdx="3" presStyleCnt="4"/>
      <dgm:spPr/>
    </dgm:pt>
    <dgm:pt modelId="{F3EAFBB0-5CEC-4F7B-93C4-F2B8A57C0F82}" type="pres">
      <dgm:prSet presAssocID="{8B7256AA-2333-413D-96D9-BD444C8816AF}" presName="childTx" presStyleLbl="bgAccFollowNode1" presStyleIdx="3" presStyleCnt="4">
        <dgm:presLayoutVars>
          <dgm:bulletEnabled val="1"/>
        </dgm:presLayoutVars>
      </dgm:prSet>
      <dgm:spPr/>
    </dgm:pt>
    <dgm:pt modelId="{E5899D47-BA3B-44BF-B938-56AE90686F54}" type="pres">
      <dgm:prSet presAssocID="{C751892A-005B-4829-A3DB-DB4B61387219}" presName="negSpace" presStyleCnt="0"/>
      <dgm:spPr/>
    </dgm:pt>
    <dgm:pt modelId="{93826C95-F6CB-4231-B404-5D72FABBB59C}" type="pres">
      <dgm:prSet presAssocID="{C751892A-005B-4829-A3DB-DB4B61387219}" presName="circle" presStyleLbl="node1" presStyleIdx="1" presStyleCnt="2"/>
      <dgm:spPr/>
    </dgm:pt>
  </dgm:ptLst>
  <dgm:cxnLst>
    <dgm:cxn modelId="{5DFBAA7C-63DD-4A79-9A6E-166CB77A8E14}" srcId="{C751892A-005B-4829-A3DB-DB4B61387219}" destId="{8B7256AA-2333-413D-96D9-BD444C8816AF}" srcOrd="1" destOrd="0" parTransId="{C0F53BF7-D496-4EC1-95A8-6463AD61693A}" sibTransId="{32908622-538C-45D3-A11B-B769FA0654F4}"/>
    <dgm:cxn modelId="{4C08E5B1-71E1-429D-8591-82D23C849027}" srcId="{62BC9034-25C4-40C0-A8C1-EC3F4D15916E}" destId="{4F186DBB-7F66-4269-9697-EADF6B0AC8DD}" srcOrd="1" destOrd="0" parTransId="{435358E3-A544-490E-9DBD-4529130597AE}" sibTransId="{2D0B80EE-37F3-4102-BBEC-7ED0F4C01D59}"/>
    <dgm:cxn modelId="{CA8438AC-A884-4AB0-BFFF-39B965031B0F}" type="presOf" srcId="{C751892A-005B-4829-A3DB-DB4B61387219}" destId="{93826C95-F6CB-4231-B404-5D72FABBB59C}" srcOrd="0" destOrd="0" presId="urn:microsoft.com/office/officeart/2005/8/layout/hList9"/>
    <dgm:cxn modelId="{7EDB7E85-C96C-41D2-AC2A-DF67BB616F54}" type="presOf" srcId="{4F186DBB-7F66-4269-9697-EADF6B0AC8DD}" destId="{9108BF5D-A335-42C1-96D3-E62C308C0F4E}" srcOrd="1" destOrd="0" presId="urn:microsoft.com/office/officeart/2005/8/layout/hList9"/>
    <dgm:cxn modelId="{FDFFA386-7516-4BAC-830F-6A4838994E7C}" srcId="{FCD904BF-77DF-43AB-8BBA-A1C668C8A28E}" destId="{62BC9034-25C4-40C0-A8C1-EC3F4D15916E}" srcOrd="0" destOrd="0" parTransId="{7D5EDEFE-923A-4C4B-B169-152F074205BD}" sibTransId="{A31F8F2F-5621-4052-B198-14952F26058B}"/>
    <dgm:cxn modelId="{353C72A9-947B-4482-A045-ACBC30EEC357}" srcId="{62BC9034-25C4-40C0-A8C1-EC3F4D15916E}" destId="{A5BBA3EE-B5F8-47C1-888A-A54E92A6B483}" srcOrd="0" destOrd="0" parTransId="{B46F4D6C-B152-42D1-A92A-A26CF33844C8}" sibTransId="{25D8DBC7-0D89-4A6C-87E2-9BAA2A6CBA24}"/>
    <dgm:cxn modelId="{CC53A090-70A8-421D-B744-C701FD5C4D57}" srcId="{C751892A-005B-4829-A3DB-DB4B61387219}" destId="{0D6CC5DC-0F86-4377-A0C7-83693B9DE002}" srcOrd="0" destOrd="0" parTransId="{96885EB1-853E-4E39-935E-BD7B230D6394}" sibTransId="{0B0EB375-D552-4176-9D62-E5A57F2A4BBB}"/>
    <dgm:cxn modelId="{67FA7480-33B5-449B-B9BE-0BFEB5D19B8F}" type="presOf" srcId="{62BC9034-25C4-40C0-A8C1-EC3F4D15916E}" destId="{0A8D94CA-76C0-4966-9F61-B26DE6A71868}" srcOrd="0" destOrd="0" presId="urn:microsoft.com/office/officeart/2005/8/layout/hList9"/>
    <dgm:cxn modelId="{0E36C9F1-EB11-4B39-A6D5-129713610F56}" type="presOf" srcId="{A5BBA3EE-B5F8-47C1-888A-A54E92A6B483}" destId="{60FF183C-AEB2-46E1-AD92-4FCAEEF788CF}" srcOrd="1" destOrd="0" presId="urn:microsoft.com/office/officeart/2005/8/layout/hList9"/>
    <dgm:cxn modelId="{805C80FE-8E82-4E0A-BBA1-B1F947212BE7}" type="presOf" srcId="{8B7256AA-2333-413D-96D9-BD444C8816AF}" destId="{F3EAFBB0-5CEC-4F7B-93C4-F2B8A57C0F82}" srcOrd="1" destOrd="0" presId="urn:microsoft.com/office/officeart/2005/8/layout/hList9"/>
    <dgm:cxn modelId="{ED6B9A81-70AA-47E5-B7E5-72D61ED12324}" type="presOf" srcId="{8B7256AA-2333-413D-96D9-BD444C8816AF}" destId="{1B38F27F-6666-42E9-86D3-623952D6821D}" srcOrd="0" destOrd="0" presId="urn:microsoft.com/office/officeart/2005/8/layout/hList9"/>
    <dgm:cxn modelId="{89833ACA-5547-4AB9-B509-C294A6C8A760}" type="presOf" srcId="{A5BBA3EE-B5F8-47C1-888A-A54E92A6B483}" destId="{188B1CB3-7022-4C1F-8939-9A24B2BF6FFA}" srcOrd="0" destOrd="0" presId="urn:microsoft.com/office/officeart/2005/8/layout/hList9"/>
    <dgm:cxn modelId="{561AB5A5-8B2A-4CF2-B130-5DF6B8E4031A}" type="presOf" srcId="{4F186DBB-7F66-4269-9697-EADF6B0AC8DD}" destId="{7E53E35C-351A-4B99-853E-31B563C51965}" srcOrd="0" destOrd="0" presId="urn:microsoft.com/office/officeart/2005/8/layout/hList9"/>
    <dgm:cxn modelId="{775ECECF-7ABE-4164-9507-D1708EB0BCDC}" type="presOf" srcId="{0D6CC5DC-0F86-4377-A0C7-83693B9DE002}" destId="{3ED64BAF-96A4-47C9-996E-7D915606E5C8}" srcOrd="0" destOrd="0" presId="urn:microsoft.com/office/officeart/2005/8/layout/hList9"/>
    <dgm:cxn modelId="{47D30C01-FB22-4202-A7C3-26A0BE5BE210}" type="presOf" srcId="{FCD904BF-77DF-43AB-8BBA-A1C668C8A28E}" destId="{B0114EB2-FDCD-47A5-8486-BB4AADFA9269}" srcOrd="0" destOrd="0" presId="urn:microsoft.com/office/officeart/2005/8/layout/hList9"/>
    <dgm:cxn modelId="{CE58A373-0818-4A9C-BE53-8F7699A84CF2}" srcId="{FCD904BF-77DF-43AB-8BBA-A1C668C8A28E}" destId="{C751892A-005B-4829-A3DB-DB4B61387219}" srcOrd="1" destOrd="0" parTransId="{C1129766-9C77-4500-AF02-3EEED7B28189}" sibTransId="{E6D33C93-818D-415E-AC83-64BD46C3E578}"/>
    <dgm:cxn modelId="{6FCA84D6-ECBC-4CDD-9649-5A48601F986A}" type="presOf" srcId="{0D6CC5DC-0F86-4377-A0C7-83693B9DE002}" destId="{6C934449-6EAE-46CA-BD89-861F7568A177}" srcOrd="1" destOrd="0" presId="urn:microsoft.com/office/officeart/2005/8/layout/hList9"/>
    <dgm:cxn modelId="{82FC6130-60AA-4423-8D1B-56E48EB206A3}" type="presParOf" srcId="{B0114EB2-FDCD-47A5-8486-BB4AADFA9269}" destId="{09094E7D-5480-42F1-9A5B-1FD54C12E61B}" srcOrd="0" destOrd="0" presId="urn:microsoft.com/office/officeart/2005/8/layout/hList9"/>
    <dgm:cxn modelId="{B9CE9F66-95E1-46B1-BB1D-5AF09CF9EDF9}" type="presParOf" srcId="{B0114EB2-FDCD-47A5-8486-BB4AADFA9269}" destId="{7AE36CAA-F418-4E40-98C3-C9389B3A10B0}" srcOrd="1" destOrd="0" presId="urn:microsoft.com/office/officeart/2005/8/layout/hList9"/>
    <dgm:cxn modelId="{4B9C073B-D8D9-4852-9FE6-075C86C29887}" type="presParOf" srcId="{7AE36CAA-F418-4E40-98C3-C9389B3A10B0}" destId="{C0E61053-F4F6-43CB-9D82-C745B84CEEFE}" srcOrd="0" destOrd="0" presId="urn:microsoft.com/office/officeart/2005/8/layout/hList9"/>
    <dgm:cxn modelId="{E1DD41B8-94CC-4844-9F69-812A3BFC3EED}" type="presParOf" srcId="{7AE36CAA-F418-4E40-98C3-C9389B3A10B0}" destId="{B3CDFACE-CB71-4389-A422-9630CF7510D6}" srcOrd="1" destOrd="0" presId="urn:microsoft.com/office/officeart/2005/8/layout/hList9"/>
    <dgm:cxn modelId="{12E4920E-B871-413E-8701-894E595B38B9}" type="presParOf" srcId="{B3CDFACE-CB71-4389-A422-9630CF7510D6}" destId="{188B1CB3-7022-4C1F-8939-9A24B2BF6FFA}" srcOrd="0" destOrd="0" presId="urn:microsoft.com/office/officeart/2005/8/layout/hList9"/>
    <dgm:cxn modelId="{05F75012-F3BD-4A62-94D0-513E076C6B68}" type="presParOf" srcId="{B3CDFACE-CB71-4389-A422-9630CF7510D6}" destId="{60FF183C-AEB2-46E1-AD92-4FCAEEF788CF}" srcOrd="1" destOrd="0" presId="urn:microsoft.com/office/officeart/2005/8/layout/hList9"/>
    <dgm:cxn modelId="{DFF31548-F9EC-4200-97DD-09E6DE6D17CE}" type="presParOf" srcId="{7AE36CAA-F418-4E40-98C3-C9389B3A10B0}" destId="{937AF768-B61F-4C13-8428-035AC1A9DA76}" srcOrd="2" destOrd="0" presId="urn:microsoft.com/office/officeart/2005/8/layout/hList9"/>
    <dgm:cxn modelId="{362F6F1F-24B7-4912-927A-32F639BC9CAA}" type="presParOf" srcId="{937AF768-B61F-4C13-8428-035AC1A9DA76}" destId="{7E53E35C-351A-4B99-853E-31B563C51965}" srcOrd="0" destOrd="0" presId="urn:microsoft.com/office/officeart/2005/8/layout/hList9"/>
    <dgm:cxn modelId="{1ADC7D5E-E4CF-454F-8D0D-06DE92692E79}" type="presParOf" srcId="{937AF768-B61F-4C13-8428-035AC1A9DA76}" destId="{9108BF5D-A335-42C1-96D3-E62C308C0F4E}" srcOrd="1" destOrd="0" presId="urn:microsoft.com/office/officeart/2005/8/layout/hList9"/>
    <dgm:cxn modelId="{44266477-3501-4AF3-BE51-7DDD7D4B2E8B}" type="presParOf" srcId="{B0114EB2-FDCD-47A5-8486-BB4AADFA9269}" destId="{5183638C-B79C-49F3-B41B-314BA2DFDC47}" srcOrd="2" destOrd="0" presId="urn:microsoft.com/office/officeart/2005/8/layout/hList9"/>
    <dgm:cxn modelId="{ADB07F56-9E90-4440-BA14-D3D7A32C007C}" type="presParOf" srcId="{B0114EB2-FDCD-47A5-8486-BB4AADFA9269}" destId="{0A8D94CA-76C0-4966-9F61-B26DE6A71868}" srcOrd="3" destOrd="0" presId="urn:microsoft.com/office/officeart/2005/8/layout/hList9"/>
    <dgm:cxn modelId="{29222151-DE2C-4743-BA19-6531F3C43F2B}" type="presParOf" srcId="{B0114EB2-FDCD-47A5-8486-BB4AADFA9269}" destId="{76953DFF-39E2-4BE9-B627-B0C1543C3449}" srcOrd="4" destOrd="0" presId="urn:microsoft.com/office/officeart/2005/8/layout/hList9"/>
    <dgm:cxn modelId="{FE843757-83B7-4BF2-994B-D1D7F0683A61}" type="presParOf" srcId="{B0114EB2-FDCD-47A5-8486-BB4AADFA9269}" destId="{1E76F4D5-7464-4B0A-B232-AB95920D8718}" srcOrd="5" destOrd="0" presId="urn:microsoft.com/office/officeart/2005/8/layout/hList9"/>
    <dgm:cxn modelId="{DBD89F05-A6D3-45DB-82C2-0B9B5823FED4}" type="presParOf" srcId="{B0114EB2-FDCD-47A5-8486-BB4AADFA9269}" destId="{470F8791-4A8A-4DA4-9F16-723C81C2D643}" srcOrd="6" destOrd="0" presId="urn:microsoft.com/office/officeart/2005/8/layout/hList9"/>
    <dgm:cxn modelId="{5DDFC22E-3133-4BD5-8CF3-EC81203462B4}" type="presParOf" srcId="{470F8791-4A8A-4DA4-9F16-723C81C2D643}" destId="{B22CAEFC-0498-481D-B406-2BF25F7843C7}" srcOrd="0" destOrd="0" presId="urn:microsoft.com/office/officeart/2005/8/layout/hList9"/>
    <dgm:cxn modelId="{A4608A63-7170-45D1-A409-0C0839A6590F}" type="presParOf" srcId="{470F8791-4A8A-4DA4-9F16-723C81C2D643}" destId="{F1A7ABFD-989A-42E4-B89C-681991ED1BD8}" srcOrd="1" destOrd="0" presId="urn:microsoft.com/office/officeart/2005/8/layout/hList9"/>
    <dgm:cxn modelId="{F3D5518F-7F8C-4E8B-804A-6833CDC2E2D5}" type="presParOf" srcId="{F1A7ABFD-989A-42E4-B89C-681991ED1BD8}" destId="{3ED64BAF-96A4-47C9-996E-7D915606E5C8}" srcOrd="0" destOrd="0" presId="urn:microsoft.com/office/officeart/2005/8/layout/hList9"/>
    <dgm:cxn modelId="{18BAE8E0-F3E6-44AB-BDB5-8249135B037E}" type="presParOf" srcId="{F1A7ABFD-989A-42E4-B89C-681991ED1BD8}" destId="{6C934449-6EAE-46CA-BD89-861F7568A177}" srcOrd="1" destOrd="0" presId="urn:microsoft.com/office/officeart/2005/8/layout/hList9"/>
    <dgm:cxn modelId="{407D2C0B-29B4-4328-9D62-3D86C06DA013}" type="presParOf" srcId="{470F8791-4A8A-4DA4-9F16-723C81C2D643}" destId="{76A95042-7E9E-4AC4-9DBB-CFDB87158CCD}" srcOrd="2" destOrd="0" presId="urn:microsoft.com/office/officeart/2005/8/layout/hList9"/>
    <dgm:cxn modelId="{75AB8F25-69A8-4F69-97C8-84E44A790839}" type="presParOf" srcId="{76A95042-7E9E-4AC4-9DBB-CFDB87158CCD}" destId="{1B38F27F-6666-42E9-86D3-623952D6821D}" srcOrd="0" destOrd="0" presId="urn:microsoft.com/office/officeart/2005/8/layout/hList9"/>
    <dgm:cxn modelId="{C6FE13A1-8CFF-4070-ABE1-650CE9D921C6}" type="presParOf" srcId="{76A95042-7E9E-4AC4-9DBB-CFDB87158CCD}" destId="{F3EAFBB0-5CEC-4F7B-93C4-F2B8A57C0F82}" srcOrd="1" destOrd="0" presId="urn:microsoft.com/office/officeart/2005/8/layout/hList9"/>
    <dgm:cxn modelId="{5184ECF2-4D55-41BC-98E4-071714286168}" type="presParOf" srcId="{B0114EB2-FDCD-47A5-8486-BB4AADFA9269}" destId="{E5899D47-BA3B-44BF-B938-56AE90686F54}" srcOrd="7" destOrd="0" presId="urn:microsoft.com/office/officeart/2005/8/layout/hList9"/>
    <dgm:cxn modelId="{6B30038E-4DF5-4773-9044-808B8C194C85}" type="presParOf" srcId="{B0114EB2-FDCD-47A5-8486-BB4AADFA9269}" destId="{93826C95-F6CB-4231-B404-5D72FABBB59C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1343943-8ED1-4063-BB23-ECF6A663F87A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B1E90BB-2105-4EA5-B7E2-044FDAB7A001}">
      <dgm:prSet phldrT="[Text]"/>
      <dgm:spPr>
        <a:solidFill>
          <a:srgbClr val="1E1700">
            <a:alpha val="50000"/>
          </a:srgbClr>
        </a:solidFill>
        <a:ln>
          <a:noFill/>
        </a:ln>
      </dgm:spPr>
      <dgm:t>
        <a:bodyPr/>
        <a:lstStyle/>
        <a:p>
          <a:r>
            <a:rPr lang="en-US" dirty="0">
              <a:solidFill>
                <a:schemeClr val="bg1"/>
              </a:solidFill>
              <a:latin typeface="Rockwell Condensed" panose="02060603050405020104" pitchFamily="18" charset="0"/>
            </a:rPr>
            <a:t>Community of Practice</a:t>
          </a:r>
        </a:p>
      </dgm:t>
    </dgm:pt>
    <dgm:pt modelId="{A58E153F-C1A6-45FD-AD40-0AF9ECCE3E89}" type="parTrans" cxnId="{E4A54BA7-3CEF-43F8-8EF3-9B9C2C01D17B}">
      <dgm:prSet/>
      <dgm:spPr/>
      <dgm:t>
        <a:bodyPr/>
        <a:lstStyle/>
        <a:p>
          <a:endParaRPr lang="en-US"/>
        </a:p>
      </dgm:t>
    </dgm:pt>
    <dgm:pt modelId="{2642D43D-4A28-406C-8036-B11BADC02984}" type="sibTrans" cxnId="{E4A54BA7-3CEF-43F8-8EF3-9B9C2C01D17B}">
      <dgm:prSet/>
      <dgm:spPr/>
      <dgm:t>
        <a:bodyPr/>
        <a:lstStyle/>
        <a:p>
          <a:endParaRPr lang="en-US"/>
        </a:p>
      </dgm:t>
    </dgm:pt>
    <dgm:pt modelId="{ADC16A83-2F36-4B80-B87E-A883DB29679A}">
      <dgm:prSet phldrT="[Text]" custT="1"/>
      <dgm:spPr>
        <a:solidFill>
          <a:srgbClr val="BF9000">
            <a:alpha val="50000"/>
          </a:srgbClr>
        </a:solidFill>
        <a:ln>
          <a:noFill/>
        </a:ln>
      </dgm:spPr>
      <dgm:t>
        <a:bodyPr/>
        <a:lstStyle/>
        <a:p>
          <a:r>
            <a:rPr lang="en-US" sz="2800" dirty="0">
              <a:solidFill>
                <a:schemeClr val="bg1"/>
              </a:solidFill>
              <a:latin typeface="Rockwell Condensed" panose="02060603050405020104" pitchFamily="18" charset="0"/>
            </a:rPr>
            <a:t>Awareness</a:t>
          </a:r>
          <a:endParaRPr lang="en-US" sz="2400" dirty="0">
            <a:solidFill>
              <a:schemeClr val="bg1"/>
            </a:solidFill>
            <a:latin typeface="Rockwell Condensed" panose="02060603050405020104" pitchFamily="18" charset="0"/>
          </a:endParaRPr>
        </a:p>
      </dgm:t>
    </dgm:pt>
    <dgm:pt modelId="{5D9DBA4B-846B-4ED6-AAB3-F875E7662039}" type="parTrans" cxnId="{72838EC8-D99E-46DD-B74D-66DAB5138F6F}">
      <dgm:prSet/>
      <dgm:spPr/>
      <dgm:t>
        <a:bodyPr/>
        <a:lstStyle/>
        <a:p>
          <a:endParaRPr lang="en-US"/>
        </a:p>
      </dgm:t>
    </dgm:pt>
    <dgm:pt modelId="{4B3DC248-685E-401F-816B-9FD3A8D94753}" type="sibTrans" cxnId="{72838EC8-D99E-46DD-B74D-66DAB5138F6F}">
      <dgm:prSet/>
      <dgm:spPr/>
      <dgm:t>
        <a:bodyPr/>
        <a:lstStyle/>
        <a:p>
          <a:endParaRPr lang="en-US"/>
        </a:p>
      </dgm:t>
    </dgm:pt>
    <dgm:pt modelId="{F63C97EF-BA49-4633-9C55-589309C50045}">
      <dgm:prSet phldrT="[Text]" custT="1"/>
      <dgm:spPr>
        <a:solidFill>
          <a:srgbClr val="644C00">
            <a:alpha val="50000"/>
          </a:srgbClr>
        </a:solidFill>
        <a:ln>
          <a:noFill/>
        </a:ln>
      </dgm:spPr>
      <dgm:t>
        <a:bodyPr/>
        <a:lstStyle/>
        <a:p>
          <a:r>
            <a:rPr lang="en-US" sz="2400" dirty="0">
              <a:solidFill>
                <a:schemeClr val="bg1"/>
              </a:solidFill>
              <a:latin typeface="Rockwell Condensed" panose="02060603050405020104" pitchFamily="18" charset="0"/>
            </a:rPr>
            <a:t>Professional Development</a:t>
          </a:r>
        </a:p>
      </dgm:t>
    </dgm:pt>
    <dgm:pt modelId="{39E471E9-8B00-44EB-9AC9-725736F6823B}" type="parTrans" cxnId="{9F596A32-C9FA-48C6-A500-52A86664D007}">
      <dgm:prSet/>
      <dgm:spPr/>
      <dgm:t>
        <a:bodyPr/>
        <a:lstStyle/>
        <a:p>
          <a:endParaRPr lang="en-US"/>
        </a:p>
      </dgm:t>
    </dgm:pt>
    <dgm:pt modelId="{A4F9EC9D-E85A-4A4B-9817-3707B38D5EED}" type="sibTrans" cxnId="{9F596A32-C9FA-48C6-A500-52A86664D007}">
      <dgm:prSet/>
      <dgm:spPr/>
      <dgm:t>
        <a:bodyPr/>
        <a:lstStyle/>
        <a:p>
          <a:endParaRPr lang="en-US"/>
        </a:p>
      </dgm:t>
    </dgm:pt>
    <dgm:pt modelId="{AE31BBA6-35E6-4118-A936-CD2ABE25EB76}">
      <dgm:prSet phldrT="[Text]" custT="1"/>
      <dgm:spPr>
        <a:solidFill>
          <a:srgbClr val="9D5E22">
            <a:alpha val="50000"/>
          </a:srgbClr>
        </a:solidFill>
        <a:ln>
          <a:noFill/>
        </a:ln>
      </dgm:spPr>
      <dgm:t>
        <a:bodyPr/>
        <a:lstStyle/>
        <a:p>
          <a:r>
            <a:rPr lang="en-US" sz="3600" dirty="0">
              <a:solidFill>
                <a:schemeClr val="bg1"/>
              </a:solidFill>
              <a:latin typeface="Rockwell Condensed" panose="02060603050405020104" pitchFamily="18" charset="0"/>
            </a:rPr>
            <a:t>Course Reviews</a:t>
          </a:r>
        </a:p>
      </dgm:t>
    </dgm:pt>
    <dgm:pt modelId="{EC193E55-7D7D-44C7-8A57-0E4252DC19BE}" type="parTrans" cxnId="{D65348C1-6E04-46C8-BF8B-C882EF3138E6}">
      <dgm:prSet/>
      <dgm:spPr/>
      <dgm:t>
        <a:bodyPr/>
        <a:lstStyle/>
        <a:p>
          <a:endParaRPr lang="en-US"/>
        </a:p>
      </dgm:t>
    </dgm:pt>
    <dgm:pt modelId="{07FDDCC6-8893-4AF5-8F70-D56246C48AE1}" type="sibTrans" cxnId="{D65348C1-6E04-46C8-BF8B-C882EF3138E6}">
      <dgm:prSet/>
      <dgm:spPr/>
      <dgm:t>
        <a:bodyPr/>
        <a:lstStyle/>
        <a:p>
          <a:endParaRPr lang="en-US"/>
        </a:p>
      </dgm:t>
    </dgm:pt>
    <dgm:pt modelId="{BBC6510F-8B95-4563-BCC5-795DD74F95E8}" type="pres">
      <dgm:prSet presAssocID="{E1343943-8ED1-4063-BB23-ECF6A663F87A}" presName="composite" presStyleCnt="0">
        <dgm:presLayoutVars>
          <dgm:chMax val="1"/>
          <dgm:dir/>
          <dgm:resizeHandles val="exact"/>
        </dgm:presLayoutVars>
      </dgm:prSet>
      <dgm:spPr/>
    </dgm:pt>
    <dgm:pt modelId="{50C3938D-0A1E-456A-A2A9-FA2EC1CE2A01}" type="pres">
      <dgm:prSet presAssocID="{E1343943-8ED1-4063-BB23-ECF6A663F87A}" presName="radial" presStyleCnt="0">
        <dgm:presLayoutVars>
          <dgm:animLvl val="ctr"/>
        </dgm:presLayoutVars>
      </dgm:prSet>
      <dgm:spPr/>
    </dgm:pt>
    <dgm:pt modelId="{5898CED5-44E1-465C-9C3E-AE3C1C317F0D}" type="pres">
      <dgm:prSet presAssocID="{5B1E90BB-2105-4EA5-B7E2-044FDAB7A001}" presName="centerShape" presStyleLbl="vennNode1" presStyleIdx="0" presStyleCnt="4" custScaleX="118233" custScaleY="88968" custLinFactNeighborX="100" custLinFactNeighborY="-25667"/>
      <dgm:spPr/>
    </dgm:pt>
    <dgm:pt modelId="{4A85656F-EF11-4ED3-84A8-5F8BC626AF21}" type="pres">
      <dgm:prSet presAssocID="{ADC16A83-2F36-4B80-B87E-A883DB29679A}" presName="node" presStyleLbl="vennNode1" presStyleIdx="1" presStyleCnt="4" custScaleX="122893" custRadScaleRad="172893" custRadScaleInc="48178">
        <dgm:presLayoutVars>
          <dgm:bulletEnabled val="1"/>
        </dgm:presLayoutVars>
      </dgm:prSet>
      <dgm:spPr/>
    </dgm:pt>
    <dgm:pt modelId="{DA5E4C70-93E3-493F-A72D-3BE7A1543767}" type="pres">
      <dgm:prSet presAssocID="{F63C97EF-BA49-4633-9C55-589309C50045}" presName="node" presStyleLbl="vennNode1" presStyleIdx="2" presStyleCnt="4" custScaleX="126775" custRadScaleRad="162044" custRadScaleInc="-146138">
        <dgm:presLayoutVars>
          <dgm:bulletEnabled val="1"/>
        </dgm:presLayoutVars>
      </dgm:prSet>
      <dgm:spPr/>
    </dgm:pt>
    <dgm:pt modelId="{EB985642-966A-4713-A034-C0EFBB90C77C}" type="pres">
      <dgm:prSet presAssocID="{AE31BBA6-35E6-4118-A936-CD2ABE25EB76}" presName="node" presStyleLbl="vennNode1" presStyleIdx="3" presStyleCnt="4" custScaleX="148723" custRadScaleRad="61356" custRadScaleInc="-46716">
        <dgm:presLayoutVars>
          <dgm:bulletEnabled val="1"/>
        </dgm:presLayoutVars>
      </dgm:prSet>
      <dgm:spPr/>
    </dgm:pt>
  </dgm:ptLst>
  <dgm:cxnLst>
    <dgm:cxn modelId="{E4A54BA7-3CEF-43F8-8EF3-9B9C2C01D17B}" srcId="{E1343943-8ED1-4063-BB23-ECF6A663F87A}" destId="{5B1E90BB-2105-4EA5-B7E2-044FDAB7A001}" srcOrd="0" destOrd="0" parTransId="{A58E153F-C1A6-45FD-AD40-0AF9ECCE3E89}" sibTransId="{2642D43D-4A28-406C-8036-B11BADC02984}"/>
    <dgm:cxn modelId="{56471AD3-9D0C-443D-816E-96AFF85C8BB8}" type="presOf" srcId="{E1343943-8ED1-4063-BB23-ECF6A663F87A}" destId="{BBC6510F-8B95-4563-BCC5-795DD74F95E8}" srcOrd="0" destOrd="0" presId="urn:microsoft.com/office/officeart/2005/8/layout/radial3"/>
    <dgm:cxn modelId="{D65348C1-6E04-46C8-BF8B-C882EF3138E6}" srcId="{5B1E90BB-2105-4EA5-B7E2-044FDAB7A001}" destId="{AE31BBA6-35E6-4118-A936-CD2ABE25EB76}" srcOrd="2" destOrd="0" parTransId="{EC193E55-7D7D-44C7-8A57-0E4252DC19BE}" sibTransId="{07FDDCC6-8893-4AF5-8F70-D56246C48AE1}"/>
    <dgm:cxn modelId="{2E65DBD9-D1F0-4DF7-9FEF-DD2F8CB6DEBA}" type="presOf" srcId="{AE31BBA6-35E6-4118-A936-CD2ABE25EB76}" destId="{EB985642-966A-4713-A034-C0EFBB90C77C}" srcOrd="0" destOrd="0" presId="urn:microsoft.com/office/officeart/2005/8/layout/radial3"/>
    <dgm:cxn modelId="{4D4BB7A0-61FA-4EB3-8C32-F5B66F27B242}" type="presOf" srcId="{ADC16A83-2F36-4B80-B87E-A883DB29679A}" destId="{4A85656F-EF11-4ED3-84A8-5F8BC626AF21}" srcOrd="0" destOrd="0" presId="urn:microsoft.com/office/officeart/2005/8/layout/radial3"/>
    <dgm:cxn modelId="{9F596A32-C9FA-48C6-A500-52A86664D007}" srcId="{5B1E90BB-2105-4EA5-B7E2-044FDAB7A001}" destId="{F63C97EF-BA49-4633-9C55-589309C50045}" srcOrd="1" destOrd="0" parTransId="{39E471E9-8B00-44EB-9AC9-725736F6823B}" sibTransId="{A4F9EC9D-E85A-4A4B-9817-3707B38D5EED}"/>
    <dgm:cxn modelId="{DB44C5CF-3C5F-4CD9-9742-EB24CE147C81}" type="presOf" srcId="{F63C97EF-BA49-4633-9C55-589309C50045}" destId="{DA5E4C70-93E3-493F-A72D-3BE7A1543767}" srcOrd="0" destOrd="0" presId="urn:microsoft.com/office/officeart/2005/8/layout/radial3"/>
    <dgm:cxn modelId="{0FFAAA0B-AAB3-4F42-AE43-DF8724457168}" type="presOf" srcId="{5B1E90BB-2105-4EA5-B7E2-044FDAB7A001}" destId="{5898CED5-44E1-465C-9C3E-AE3C1C317F0D}" srcOrd="0" destOrd="0" presId="urn:microsoft.com/office/officeart/2005/8/layout/radial3"/>
    <dgm:cxn modelId="{72838EC8-D99E-46DD-B74D-66DAB5138F6F}" srcId="{5B1E90BB-2105-4EA5-B7E2-044FDAB7A001}" destId="{ADC16A83-2F36-4B80-B87E-A883DB29679A}" srcOrd="0" destOrd="0" parTransId="{5D9DBA4B-846B-4ED6-AAB3-F875E7662039}" sibTransId="{4B3DC248-685E-401F-816B-9FD3A8D94753}"/>
    <dgm:cxn modelId="{DA53F475-B871-48A6-8BED-CC1B5C89B681}" type="presParOf" srcId="{BBC6510F-8B95-4563-BCC5-795DD74F95E8}" destId="{50C3938D-0A1E-456A-A2A9-FA2EC1CE2A01}" srcOrd="0" destOrd="0" presId="urn:microsoft.com/office/officeart/2005/8/layout/radial3"/>
    <dgm:cxn modelId="{ED44686D-3B1B-4E77-9EDC-3839A4E27DFC}" type="presParOf" srcId="{50C3938D-0A1E-456A-A2A9-FA2EC1CE2A01}" destId="{5898CED5-44E1-465C-9C3E-AE3C1C317F0D}" srcOrd="0" destOrd="0" presId="urn:microsoft.com/office/officeart/2005/8/layout/radial3"/>
    <dgm:cxn modelId="{49A3B5DB-D2B3-4C70-BE2F-898347F3C541}" type="presParOf" srcId="{50C3938D-0A1E-456A-A2A9-FA2EC1CE2A01}" destId="{4A85656F-EF11-4ED3-84A8-5F8BC626AF21}" srcOrd="1" destOrd="0" presId="urn:microsoft.com/office/officeart/2005/8/layout/radial3"/>
    <dgm:cxn modelId="{859CFA11-EE0D-4D61-B150-13E215F46523}" type="presParOf" srcId="{50C3938D-0A1E-456A-A2A9-FA2EC1CE2A01}" destId="{DA5E4C70-93E3-493F-A72D-3BE7A1543767}" srcOrd="2" destOrd="0" presId="urn:microsoft.com/office/officeart/2005/8/layout/radial3"/>
    <dgm:cxn modelId="{2D67C8D3-9AA5-43FD-8C42-5C77A00998BC}" type="presParOf" srcId="{50C3938D-0A1E-456A-A2A9-FA2EC1CE2A01}" destId="{EB985642-966A-4713-A034-C0EFBB90C77C}" srcOrd="3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B34171C-0417-423C-BFFB-E480F519E252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02D002C-7991-4915-B984-BE1BE7EF8619}">
      <dgm:prSet phldrT="[Text]" custT="1"/>
      <dgm:spPr>
        <a:solidFill>
          <a:srgbClr val="644C00"/>
        </a:solidFill>
        <a:ln>
          <a:noFill/>
        </a:ln>
      </dgm:spPr>
      <dgm:t>
        <a:bodyPr/>
        <a:lstStyle/>
        <a:p>
          <a:r>
            <a:rPr lang="en-US" sz="2800" dirty="0">
              <a:latin typeface="Rockwell Condensed" panose="02060603050405020104" pitchFamily="18" charset="0"/>
            </a:rPr>
            <a:t>Internal</a:t>
          </a:r>
          <a:endParaRPr lang="en-US" sz="2000" dirty="0">
            <a:latin typeface="Rockwell Condensed" panose="02060603050405020104" pitchFamily="18" charset="0"/>
          </a:endParaRPr>
        </a:p>
      </dgm:t>
    </dgm:pt>
    <dgm:pt modelId="{5CFC487D-E6C6-4C70-9AFF-2A89DD0E283B}" type="parTrans" cxnId="{F3B765B6-8210-4E1C-8D6D-F8E6DD024563}">
      <dgm:prSet/>
      <dgm:spPr/>
      <dgm:t>
        <a:bodyPr/>
        <a:lstStyle/>
        <a:p>
          <a:endParaRPr lang="en-US"/>
        </a:p>
      </dgm:t>
    </dgm:pt>
    <dgm:pt modelId="{1E959798-D08A-499E-926B-DF38F44BA64B}" type="sibTrans" cxnId="{F3B765B6-8210-4E1C-8D6D-F8E6DD024563}">
      <dgm:prSet/>
      <dgm:spPr>
        <a:solidFill>
          <a:srgbClr val="644C00"/>
        </a:solidFill>
        <a:ln>
          <a:noFill/>
        </a:ln>
      </dgm:spPr>
      <dgm:t>
        <a:bodyPr/>
        <a:lstStyle/>
        <a:p>
          <a:r>
            <a:rPr lang="en-US" dirty="0">
              <a:latin typeface="Rockwell Condensed" panose="02060603050405020104" pitchFamily="18" charset="0"/>
            </a:rPr>
            <a:t>External</a:t>
          </a:r>
        </a:p>
      </dgm:t>
    </dgm:pt>
    <dgm:pt modelId="{E7EE6449-BDF1-4529-8901-AE6917418762}">
      <dgm:prSet phldrT="[Text]" custT="1"/>
      <dgm:spPr/>
      <dgm:t>
        <a:bodyPr/>
        <a:lstStyle/>
        <a:p>
          <a:r>
            <a:rPr lang="en-US" sz="4400" dirty="0">
              <a:solidFill>
                <a:schemeClr val="bg1"/>
              </a:solidFill>
              <a:latin typeface="Rockwell Condensed" panose="02060603050405020104" pitchFamily="18" charset="0"/>
            </a:rPr>
            <a:t>Course Reviews</a:t>
          </a:r>
        </a:p>
      </dgm:t>
    </dgm:pt>
    <dgm:pt modelId="{5ADF51A6-D59E-4ACD-9E3C-1C70C90985D2}" type="parTrans" cxnId="{5A3B250F-7758-4073-9FB8-B67D9432D9E8}">
      <dgm:prSet/>
      <dgm:spPr/>
      <dgm:t>
        <a:bodyPr/>
        <a:lstStyle/>
        <a:p>
          <a:endParaRPr lang="en-US"/>
        </a:p>
      </dgm:t>
    </dgm:pt>
    <dgm:pt modelId="{28A6AA5B-7379-443D-B584-4B03412555C6}" type="sibTrans" cxnId="{5A3B250F-7758-4073-9FB8-B67D9432D9E8}">
      <dgm:prSet/>
      <dgm:spPr/>
      <dgm:t>
        <a:bodyPr/>
        <a:lstStyle/>
        <a:p>
          <a:endParaRPr lang="en-US"/>
        </a:p>
      </dgm:t>
    </dgm:pt>
    <dgm:pt modelId="{4E1C25DC-3726-4CDB-8983-004ACCD64B0F}">
      <dgm:prSet phldrT="[Text]"/>
      <dgm:spPr>
        <a:solidFill>
          <a:srgbClr val="CFC493"/>
        </a:solidFill>
        <a:ln>
          <a:noFill/>
        </a:ln>
      </dgm:spPr>
      <dgm:t>
        <a:bodyPr/>
        <a:lstStyle/>
        <a:p>
          <a:r>
            <a:rPr lang="en-US" dirty="0">
              <a:latin typeface="Rockwell Condensed" panose="02060603050405020104" pitchFamily="18" charset="0"/>
            </a:rPr>
            <a:t>APPQMR</a:t>
          </a:r>
        </a:p>
        <a:p>
          <a:r>
            <a:rPr lang="en-US" dirty="0">
              <a:latin typeface="Rockwell Condensed" panose="02060603050405020104" pitchFamily="18" charset="0"/>
            </a:rPr>
            <a:t>PRC</a:t>
          </a:r>
        </a:p>
        <a:p>
          <a:r>
            <a:rPr lang="en-US" dirty="0">
              <a:latin typeface="Rockwell Condensed" panose="02060603050405020104" pitchFamily="18" charset="0"/>
            </a:rPr>
            <a:t>MRC</a:t>
          </a:r>
        </a:p>
      </dgm:t>
    </dgm:pt>
    <dgm:pt modelId="{8127DADD-673A-41D1-ACF1-6D7123BE9B5A}" type="parTrans" cxnId="{BF72487D-E584-402F-9235-088E23107812}">
      <dgm:prSet/>
      <dgm:spPr/>
      <dgm:t>
        <a:bodyPr/>
        <a:lstStyle/>
        <a:p>
          <a:endParaRPr lang="en-US"/>
        </a:p>
      </dgm:t>
    </dgm:pt>
    <dgm:pt modelId="{0410BB3E-9351-4847-810D-92EE8D8DD78B}" type="sibTrans" cxnId="{BF72487D-E584-402F-9235-088E23107812}">
      <dgm:prSet custT="1"/>
      <dgm:spPr>
        <a:solidFill>
          <a:srgbClr val="CFC493"/>
        </a:solidFill>
        <a:ln>
          <a:noFill/>
        </a:ln>
      </dgm:spPr>
      <dgm:t>
        <a:bodyPr/>
        <a:lstStyle/>
        <a:p>
          <a:r>
            <a:rPr lang="en-US" sz="2000" dirty="0">
              <a:latin typeface="Rockwell Condensed" panose="02060603050405020104" pitchFamily="18" charset="0"/>
            </a:rPr>
            <a:t>IYOC</a:t>
          </a:r>
        </a:p>
        <a:p>
          <a:r>
            <a:rPr lang="en-US" sz="2000" dirty="0">
              <a:latin typeface="Rockwell Condensed" panose="02060603050405020104" pitchFamily="18" charset="0"/>
            </a:rPr>
            <a:t>DYOC</a:t>
          </a:r>
        </a:p>
        <a:p>
          <a:r>
            <a:rPr lang="en-US" sz="2000" dirty="0">
              <a:latin typeface="Rockwell Condensed" panose="02060603050405020104" pitchFamily="18" charset="0"/>
            </a:rPr>
            <a:t>SPECIALIZED</a:t>
          </a:r>
        </a:p>
        <a:p>
          <a:endParaRPr lang="en-US" sz="1800" dirty="0"/>
        </a:p>
      </dgm:t>
    </dgm:pt>
    <dgm:pt modelId="{97BF71C1-F070-49E2-A62C-9BD19378B89A}">
      <dgm:prSet phldrT="[Text]" custT="1"/>
      <dgm:spPr/>
      <dgm:t>
        <a:bodyPr/>
        <a:lstStyle/>
        <a:p>
          <a:r>
            <a:rPr lang="en-US" sz="3200" dirty="0">
              <a:solidFill>
                <a:schemeClr val="bg1"/>
              </a:solidFill>
              <a:latin typeface="Rockwell Condensed" panose="02060603050405020104" pitchFamily="18" charset="0"/>
            </a:rPr>
            <a:t>Professional Development</a:t>
          </a:r>
        </a:p>
      </dgm:t>
    </dgm:pt>
    <dgm:pt modelId="{6FA5EBCD-EB54-4B79-95E9-F687D26F89AF}" type="parTrans" cxnId="{662A709F-9E8E-4FF8-B86E-6816FDE1A1F6}">
      <dgm:prSet/>
      <dgm:spPr/>
      <dgm:t>
        <a:bodyPr/>
        <a:lstStyle/>
        <a:p>
          <a:endParaRPr lang="en-US"/>
        </a:p>
      </dgm:t>
    </dgm:pt>
    <dgm:pt modelId="{A9502D75-B7F8-43A5-B937-7368E0A7FD4B}" type="sibTrans" cxnId="{662A709F-9E8E-4FF8-B86E-6816FDE1A1F6}">
      <dgm:prSet/>
      <dgm:spPr/>
      <dgm:t>
        <a:bodyPr/>
        <a:lstStyle/>
        <a:p>
          <a:endParaRPr lang="en-US"/>
        </a:p>
      </dgm:t>
    </dgm:pt>
    <dgm:pt modelId="{DD9C51C3-54BF-4442-B15F-A03807790F44}">
      <dgm:prSet phldrT="[Text]" custT="1"/>
      <dgm:spPr>
        <a:solidFill>
          <a:srgbClr val="9D5E22"/>
        </a:solidFill>
        <a:ln>
          <a:noFill/>
        </a:ln>
      </dgm:spPr>
      <dgm:t>
        <a:bodyPr/>
        <a:lstStyle/>
        <a:p>
          <a:r>
            <a:rPr lang="en-US" sz="4000" dirty="0"/>
            <a:t>%</a:t>
          </a:r>
          <a:endParaRPr lang="en-US" sz="1700" dirty="0"/>
        </a:p>
      </dgm:t>
    </dgm:pt>
    <dgm:pt modelId="{4D9A0DB8-E842-4B18-9A8E-EF4CBB64DD76}" type="parTrans" cxnId="{51A4652D-B411-41A4-B7C9-2B6E8B5D85B0}">
      <dgm:prSet/>
      <dgm:spPr/>
      <dgm:t>
        <a:bodyPr/>
        <a:lstStyle/>
        <a:p>
          <a:endParaRPr lang="en-US"/>
        </a:p>
      </dgm:t>
    </dgm:pt>
    <dgm:pt modelId="{B7F4DB55-1AED-481E-9241-F0EDD5CABDD0}" type="sibTrans" cxnId="{51A4652D-B411-41A4-B7C9-2B6E8B5D85B0}">
      <dgm:prSet/>
      <dgm:spPr>
        <a:solidFill>
          <a:srgbClr val="9D5E22"/>
        </a:solidFill>
        <a:ln>
          <a:noFill/>
        </a:ln>
      </dgm:spPr>
      <dgm:t>
        <a:bodyPr/>
        <a:lstStyle/>
        <a:p>
          <a:r>
            <a:rPr lang="en-US" dirty="0"/>
            <a:t>#</a:t>
          </a:r>
        </a:p>
      </dgm:t>
    </dgm:pt>
    <dgm:pt modelId="{16A5680D-6E17-4ABC-8108-A464BF4C411D}">
      <dgm:prSet phldrT="[Text]" custT="1"/>
      <dgm:spPr/>
      <dgm:t>
        <a:bodyPr/>
        <a:lstStyle/>
        <a:p>
          <a:r>
            <a:rPr lang="en-US" sz="2800" dirty="0">
              <a:solidFill>
                <a:schemeClr val="bg1"/>
              </a:solidFill>
            </a:rPr>
            <a:t>Benchmarks</a:t>
          </a:r>
          <a:endParaRPr lang="en-US" sz="2000" dirty="0">
            <a:solidFill>
              <a:schemeClr val="bg1"/>
            </a:solidFill>
          </a:endParaRPr>
        </a:p>
      </dgm:t>
    </dgm:pt>
    <dgm:pt modelId="{3A16FBBB-A3A7-4CAB-A2AF-361BD6FD50FC}" type="parTrans" cxnId="{67A453EA-58C1-4688-B7A5-200FB3ECA2C7}">
      <dgm:prSet/>
      <dgm:spPr/>
      <dgm:t>
        <a:bodyPr/>
        <a:lstStyle/>
        <a:p>
          <a:endParaRPr lang="en-US"/>
        </a:p>
      </dgm:t>
    </dgm:pt>
    <dgm:pt modelId="{FB2C6342-7870-4A91-A258-1EE7BBA8B4C3}" type="sibTrans" cxnId="{67A453EA-58C1-4688-B7A5-200FB3ECA2C7}">
      <dgm:prSet/>
      <dgm:spPr/>
      <dgm:t>
        <a:bodyPr/>
        <a:lstStyle/>
        <a:p>
          <a:endParaRPr lang="en-US"/>
        </a:p>
      </dgm:t>
    </dgm:pt>
    <dgm:pt modelId="{FE909DD0-E514-497F-9F38-5F14F322BC99}" type="pres">
      <dgm:prSet presAssocID="{5B34171C-0417-423C-BFFB-E480F519E252}" presName="Name0" presStyleCnt="0">
        <dgm:presLayoutVars>
          <dgm:chMax/>
          <dgm:chPref/>
          <dgm:dir/>
          <dgm:animLvl val="lvl"/>
        </dgm:presLayoutVars>
      </dgm:prSet>
      <dgm:spPr/>
    </dgm:pt>
    <dgm:pt modelId="{CE0D7023-1FF1-4420-8F7D-D0501B84A5E1}" type="pres">
      <dgm:prSet presAssocID="{002D002C-7991-4915-B984-BE1BE7EF8619}" presName="composite" presStyleCnt="0"/>
      <dgm:spPr/>
    </dgm:pt>
    <dgm:pt modelId="{6CBDC2AF-4B38-4D17-B54B-179EFC956263}" type="pres">
      <dgm:prSet presAssocID="{002D002C-7991-4915-B984-BE1BE7EF8619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D9717719-E302-4772-8DAE-018409C8DC07}" type="pres">
      <dgm:prSet presAssocID="{002D002C-7991-4915-B984-BE1BE7EF8619}" presName="Childtext1" presStyleLbl="revTx" presStyleIdx="0" presStyleCnt="3" custLinFactNeighborX="12999" custLinFactNeighborY="-318">
        <dgm:presLayoutVars>
          <dgm:chMax val="0"/>
          <dgm:chPref val="0"/>
          <dgm:bulletEnabled val="1"/>
        </dgm:presLayoutVars>
      </dgm:prSet>
      <dgm:spPr/>
    </dgm:pt>
    <dgm:pt modelId="{887646F0-125E-448F-98A1-97CCAE1AAA16}" type="pres">
      <dgm:prSet presAssocID="{002D002C-7991-4915-B984-BE1BE7EF8619}" presName="BalanceSpacing" presStyleCnt="0"/>
      <dgm:spPr/>
    </dgm:pt>
    <dgm:pt modelId="{D6A66666-1BB6-4E6C-8FA9-3EC65925D3E1}" type="pres">
      <dgm:prSet presAssocID="{002D002C-7991-4915-B984-BE1BE7EF8619}" presName="BalanceSpacing1" presStyleCnt="0"/>
      <dgm:spPr/>
    </dgm:pt>
    <dgm:pt modelId="{F630688E-BC68-429F-996C-ED834B6104A1}" type="pres">
      <dgm:prSet presAssocID="{1E959798-D08A-499E-926B-DF38F44BA64B}" presName="Accent1Text" presStyleLbl="node1" presStyleIdx="1" presStyleCnt="6"/>
      <dgm:spPr/>
    </dgm:pt>
    <dgm:pt modelId="{98035510-9899-46CC-8ED9-C2E4F00FC65A}" type="pres">
      <dgm:prSet presAssocID="{1E959798-D08A-499E-926B-DF38F44BA64B}" presName="spaceBetweenRectangles" presStyleCnt="0"/>
      <dgm:spPr/>
    </dgm:pt>
    <dgm:pt modelId="{13841459-23A5-4A63-8F6A-C6F474654704}" type="pres">
      <dgm:prSet presAssocID="{4E1C25DC-3726-4CDB-8983-004ACCD64B0F}" presName="composite" presStyleCnt="0"/>
      <dgm:spPr/>
    </dgm:pt>
    <dgm:pt modelId="{9828676F-556F-44B2-8044-80264127BA0B}" type="pres">
      <dgm:prSet presAssocID="{4E1C25DC-3726-4CDB-8983-004ACCD64B0F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EA6693CE-E4B8-4F02-8CAF-547F1817EDD6}" type="pres">
      <dgm:prSet presAssocID="{4E1C25DC-3726-4CDB-8983-004ACCD64B0F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CC2BEC4E-E21A-4AA3-AC8D-A847BC6BD42F}" type="pres">
      <dgm:prSet presAssocID="{4E1C25DC-3726-4CDB-8983-004ACCD64B0F}" presName="BalanceSpacing" presStyleCnt="0"/>
      <dgm:spPr/>
    </dgm:pt>
    <dgm:pt modelId="{EF7143D0-2539-483F-8FA2-41E4D52CF4FC}" type="pres">
      <dgm:prSet presAssocID="{4E1C25DC-3726-4CDB-8983-004ACCD64B0F}" presName="BalanceSpacing1" presStyleCnt="0"/>
      <dgm:spPr/>
    </dgm:pt>
    <dgm:pt modelId="{866CAE67-1FA2-4A33-BEE7-80EFDE9A5B36}" type="pres">
      <dgm:prSet presAssocID="{0410BB3E-9351-4847-810D-92EE8D8DD78B}" presName="Accent1Text" presStyleLbl="node1" presStyleIdx="3" presStyleCnt="6"/>
      <dgm:spPr/>
    </dgm:pt>
    <dgm:pt modelId="{1827B1D1-1D93-46F8-867E-A169DD3A574F}" type="pres">
      <dgm:prSet presAssocID="{0410BB3E-9351-4847-810D-92EE8D8DD78B}" presName="spaceBetweenRectangles" presStyleCnt="0"/>
      <dgm:spPr/>
    </dgm:pt>
    <dgm:pt modelId="{6E030D35-2D9F-4E31-90F5-5E1C7F992DD0}" type="pres">
      <dgm:prSet presAssocID="{DD9C51C3-54BF-4442-B15F-A03807790F44}" presName="composite" presStyleCnt="0"/>
      <dgm:spPr/>
    </dgm:pt>
    <dgm:pt modelId="{F1555117-AAE5-4E60-BCDA-706935A12A3B}" type="pres">
      <dgm:prSet presAssocID="{DD9C51C3-54BF-4442-B15F-A03807790F44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543DAD71-249E-46C6-9B84-C4ECE0259A2E}" type="pres">
      <dgm:prSet presAssocID="{DD9C51C3-54BF-4442-B15F-A03807790F44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7753DFD6-7FA8-4ACE-9FEE-66648AF0AFAE}" type="pres">
      <dgm:prSet presAssocID="{DD9C51C3-54BF-4442-B15F-A03807790F44}" presName="BalanceSpacing" presStyleCnt="0"/>
      <dgm:spPr/>
    </dgm:pt>
    <dgm:pt modelId="{C531B138-0293-43C3-B343-7B05A7AD8C86}" type="pres">
      <dgm:prSet presAssocID="{DD9C51C3-54BF-4442-B15F-A03807790F44}" presName="BalanceSpacing1" presStyleCnt="0"/>
      <dgm:spPr/>
    </dgm:pt>
    <dgm:pt modelId="{DC1A4D75-7D07-4996-B8CE-9E1ECFB3082D}" type="pres">
      <dgm:prSet presAssocID="{B7F4DB55-1AED-481E-9241-F0EDD5CABDD0}" presName="Accent1Text" presStyleLbl="node1" presStyleIdx="5" presStyleCnt="6"/>
      <dgm:spPr/>
    </dgm:pt>
  </dgm:ptLst>
  <dgm:cxnLst>
    <dgm:cxn modelId="{F855AF92-1F54-4C03-AA9C-B8B72FD8DBA4}" type="presOf" srcId="{1E959798-D08A-499E-926B-DF38F44BA64B}" destId="{F630688E-BC68-429F-996C-ED834B6104A1}" srcOrd="0" destOrd="0" presId="urn:microsoft.com/office/officeart/2008/layout/AlternatingHexagons"/>
    <dgm:cxn modelId="{51EB1284-F313-4249-9EFB-E0882E90C428}" type="presOf" srcId="{E7EE6449-BDF1-4529-8901-AE6917418762}" destId="{D9717719-E302-4772-8DAE-018409C8DC07}" srcOrd="0" destOrd="0" presId="urn:microsoft.com/office/officeart/2008/layout/AlternatingHexagons"/>
    <dgm:cxn modelId="{B3D47430-002C-409F-A9AE-12FC415D4AF4}" type="presOf" srcId="{0410BB3E-9351-4847-810D-92EE8D8DD78B}" destId="{866CAE67-1FA2-4A33-BEE7-80EFDE9A5B36}" srcOrd="0" destOrd="0" presId="urn:microsoft.com/office/officeart/2008/layout/AlternatingHexagons"/>
    <dgm:cxn modelId="{E495A166-7CA2-429F-A0BC-D958A2A560F5}" type="presOf" srcId="{4E1C25DC-3726-4CDB-8983-004ACCD64B0F}" destId="{9828676F-556F-44B2-8044-80264127BA0B}" srcOrd="0" destOrd="0" presId="urn:microsoft.com/office/officeart/2008/layout/AlternatingHexagons"/>
    <dgm:cxn modelId="{852FAA1A-CD7B-4AB2-93AF-607EB7354710}" type="presOf" srcId="{97BF71C1-F070-49E2-A62C-9BD19378B89A}" destId="{EA6693CE-E4B8-4F02-8CAF-547F1817EDD6}" srcOrd="0" destOrd="0" presId="urn:microsoft.com/office/officeart/2008/layout/AlternatingHexagons"/>
    <dgm:cxn modelId="{F3B765B6-8210-4E1C-8D6D-F8E6DD024563}" srcId="{5B34171C-0417-423C-BFFB-E480F519E252}" destId="{002D002C-7991-4915-B984-BE1BE7EF8619}" srcOrd="0" destOrd="0" parTransId="{5CFC487D-E6C6-4C70-9AFF-2A89DD0E283B}" sibTransId="{1E959798-D08A-499E-926B-DF38F44BA64B}"/>
    <dgm:cxn modelId="{5A3B250F-7758-4073-9FB8-B67D9432D9E8}" srcId="{002D002C-7991-4915-B984-BE1BE7EF8619}" destId="{E7EE6449-BDF1-4529-8901-AE6917418762}" srcOrd="0" destOrd="0" parTransId="{5ADF51A6-D59E-4ACD-9E3C-1C70C90985D2}" sibTransId="{28A6AA5B-7379-443D-B584-4B03412555C6}"/>
    <dgm:cxn modelId="{662A709F-9E8E-4FF8-B86E-6816FDE1A1F6}" srcId="{4E1C25DC-3726-4CDB-8983-004ACCD64B0F}" destId="{97BF71C1-F070-49E2-A62C-9BD19378B89A}" srcOrd="0" destOrd="0" parTransId="{6FA5EBCD-EB54-4B79-95E9-F687D26F89AF}" sibTransId="{A9502D75-B7F8-43A5-B937-7368E0A7FD4B}"/>
    <dgm:cxn modelId="{E2076923-C309-4CF2-8BE4-7FBDE3BC1FE3}" type="presOf" srcId="{16A5680D-6E17-4ABC-8108-A464BF4C411D}" destId="{543DAD71-249E-46C6-9B84-C4ECE0259A2E}" srcOrd="0" destOrd="0" presId="urn:microsoft.com/office/officeart/2008/layout/AlternatingHexagons"/>
    <dgm:cxn modelId="{51A4652D-B411-41A4-B7C9-2B6E8B5D85B0}" srcId="{5B34171C-0417-423C-BFFB-E480F519E252}" destId="{DD9C51C3-54BF-4442-B15F-A03807790F44}" srcOrd="2" destOrd="0" parTransId="{4D9A0DB8-E842-4B18-9A8E-EF4CBB64DD76}" sibTransId="{B7F4DB55-1AED-481E-9241-F0EDD5CABDD0}"/>
    <dgm:cxn modelId="{7C44FE88-FEBA-4E8B-BE0A-0EE2621E0DB4}" type="presOf" srcId="{002D002C-7991-4915-B984-BE1BE7EF8619}" destId="{6CBDC2AF-4B38-4D17-B54B-179EFC956263}" srcOrd="0" destOrd="0" presId="urn:microsoft.com/office/officeart/2008/layout/AlternatingHexagons"/>
    <dgm:cxn modelId="{BF72487D-E584-402F-9235-088E23107812}" srcId="{5B34171C-0417-423C-BFFB-E480F519E252}" destId="{4E1C25DC-3726-4CDB-8983-004ACCD64B0F}" srcOrd="1" destOrd="0" parTransId="{8127DADD-673A-41D1-ACF1-6D7123BE9B5A}" sibTransId="{0410BB3E-9351-4847-810D-92EE8D8DD78B}"/>
    <dgm:cxn modelId="{67A453EA-58C1-4688-B7A5-200FB3ECA2C7}" srcId="{DD9C51C3-54BF-4442-B15F-A03807790F44}" destId="{16A5680D-6E17-4ABC-8108-A464BF4C411D}" srcOrd="0" destOrd="0" parTransId="{3A16FBBB-A3A7-4CAB-A2AF-361BD6FD50FC}" sibTransId="{FB2C6342-7870-4A91-A258-1EE7BBA8B4C3}"/>
    <dgm:cxn modelId="{972BCCE2-A7D7-4B2A-8F6E-4DEB1A10CEBE}" type="presOf" srcId="{5B34171C-0417-423C-BFFB-E480F519E252}" destId="{FE909DD0-E514-497F-9F38-5F14F322BC99}" srcOrd="0" destOrd="0" presId="urn:microsoft.com/office/officeart/2008/layout/AlternatingHexagons"/>
    <dgm:cxn modelId="{1C96D4FC-4DE7-4EE1-8EDE-524FDD255E61}" type="presOf" srcId="{DD9C51C3-54BF-4442-B15F-A03807790F44}" destId="{F1555117-AAE5-4E60-BCDA-706935A12A3B}" srcOrd="0" destOrd="0" presId="urn:microsoft.com/office/officeart/2008/layout/AlternatingHexagons"/>
    <dgm:cxn modelId="{44C18F08-8F19-4BD6-999E-FFBD97F18FD4}" type="presOf" srcId="{B7F4DB55-1AED-481E-9241-F0EDD5CABDD0}" destId="{DC1A4D75-7D07-4996-B8CE-9E1ECFB3082D}" srcOrd="0" destOrd="0" presId="urn:microsoft.com/office/officeart/2008/layout/AlternatingHexagons"/>
    <dgm:cxn modelId="{636FF3B3-7198-4E50-BD9E-0EA3C4CB7FE5}" type="presParOf" srcId="{FE909DD0-E514-497F-9F38-5F14F322BC99}" destId="{CE0D7023-1FF1-4420-8F7D-D0501B84A5E1}" srcOrd="0" destOrd="0" presId="urn:microsoft.com/office/officeart/2008/layout/AlternatingHexagons"/>
    <dgm:cxn modelId="{6FB441D0-3194-401E-B523-1DEE82F49CCC}" type="presParOf" srcId="{CE0D7023-1FF1-4420-8F7D-D0501B84A5E1}" destId="{6CBDC2AF-4B38-4D17-B54B-179EFC956263}" srcOrd="0" destOrd="0" presId="urn:microsoft.com/office/officeart/2008/layout/AlternatingHexagons"/>
    <dgm:cxn modelId="{A80307A6-139C-46FE-94C9-95A4B2290B55}" type="presParOf" srcId="{CE0D7023-1FF1-4420-8F7D-D0501B84A5E1}" destId="{D9717719-E302-4772-8DAE-018409C8DC07}" srcOrd="1" destOrd="0" presId="urn:microsoft.com/office/officeart/2008/layout/AlternatingHexagons"/>
    <dgm:cxn modelId="{F0A4A3D1-F460-42E7-A74D-0931C122D52C}" type="presParOf" srcId="{CE0D7023-1FF1-4420-8F7D-D0501B84A5E1}" destId="{887646F0-125E-448F-98A1-97CCAE1AAA16}" srcOrd="2" destOrd="0" presId="urn:microsoft.com/office/officeart/2008/layout/AlternatingHexagons"/>
    <dgm:cxn modelId="{871A25C9-E0D8-4393-A1EB-B47AFD75FF4E}" type="presParOf" srcId="{CE0D7023-1FF1-4420-8F7D-D0501B84A5E1}" destId="{D6A66666-1BB6-4E6C-8FA9-3EC65925D3E1}" srcOrd="3" destOrd="0" presId="urn:microsoft.com/office/officeart/2008/layout/AlternatingHexagons"/>
    <dgm:cxn modelId="{11D8D9C1-1F9B-4ADC-8624-64A5105528D5}" type="presParOf" srcId="{CE0D7023-1FF1-4420-8F7D-D0501B84A5E1}" destId="{F630688E-BC68-429F-996C-ED834B6104A1}" srcOrd="4" destOrd="0" presId="urn:microsoft.com/office/officeart/2008/layout/AlternatingHexagons"/>
    <dgm:cxn modelId="{AF8192FC-6345-44FF-B310-E951DDA4746B}" type="presParOf" srcId="{FE909DD0-E514-497F-9F38-5F14F322BC99}" destId="{98035510-9899-46CC-8ED9-C2E4F00FC65A}" srcOrd="1" destOrd="0" presId="urn:microsoft.com/office/officeart/2008/layout/AlternatingHexagons"/>
    <dgm:cxn modelId="{4589D2AD-6891-46EB-9BEA-C9838F26262B}" type="presParOf" srcId="{FE909DD0-E514-497F-9F38-5F14F322BC99}" destId="{13841459-23A5-4A63-8F6A-C6F474654704}" srcOrd="2" destOrd="0" presId="urn:microsoft.com/office/officeart/2008/layout/AlternatingHexagons"/>
    <dgm:cxn modelId="{91FA7233-68B5-4109-9153-56488949D181}" type="presParOf" srcId="{13841459-23A5-4A63-8F6A-C6F474654704}" destId="{9828676F-556F-44B2-8044-80264127BA0B}" srcOrd="0" destOrd="0" presId="urn:microsoft.com/office/officeart/2008/layout/AlternatingHexagons"/>
    <dgm:cxn modelId="{F433F02F-2112-484E-8E7C-29208C0D91BE}" type="presParOf" srcId="{13841459-23A5-4A63-8F6A-C6F474654704}" destId="{EA6693CE-E4B8-4F02-8CAF-547F1817EDD6}" srcOrd="1" destOrd="0" presId="urn:microsoft.com/office/officeart/2008/layout/AlternatingHexagons"/>
    <dgm:cxn modelId="{0E8C56B7-94E5-41BE-958F-CB9F8AAE1300}" type="presParOf" srcId="{13841459-23A5-4A63-8F6A-C6F474654704}" destId="{CC2BEC4E-E21A-4AA3-AC8D-A847BC6BD42F}" srcOrd="2" destOrd="0" presId="urn:microsoft.com/office/officeart/2008/layout/AlternatingHexagons"/>
    <dgm:cxn modelId="{E9C456B8-D866-4FE4-A7D8-CB18DA0970B7}" type="presParOf" srcId="{13841459-23A5-4A63-8F6A-C6F474654704}" destId="{EF7143D0-2539-483F-8FA2-41E4D52CF4FC}" srcOrd="3" destOrd="0" presId="urn:microsoft.com/office/officeart/2008/layout/AlternatingHexagons"/>
    <dgm:cxn modelId="{574D5D81-35B5-43C5-91ED-A3AB64A42A5D}" type="presParOf" srcId="{13841459-23A5-4A63-8F6A-C6F474654704}" destId="{866CAE67-1FA2-4A33-BEE7-80EFDE9A5B36}" srcOrd="4" destOrd="0" presId="urn:microsoft.com/office/officeart/2008/layout/AlternatingHexagons"/>
    <dgm:cxn modelId="{D4C08ECD-838B-456E-A48F-95AADCB12996}" type="presParOf" srcId="{FE909DD0-E514-497F-9F38-5F14F322BC99}" destId="{1827B1D1-1D93-46F8-867E-A169DD3A574F}" srcOrd="3" destOrd="0" presId="urn:microsoft.com/office/officeart/2008/layout/AlternatingHexagons"/>
    <dgm:cxn modelId="{3D2CD6B1-656A-4591-B655-5FC9EE1626D6}" type="presParOf" srcId="{FE909DD0-E514-497F-9F38-5F14F322BC99}" destId="{6E030D35-2D9F-4E31-90F5-5E1C7F992DD0}" srcOrd="4" destOrd="0" presId="urn:microsoft.com/office/officeart/2008/layout/AlternatingHexagons"/>
    <dgm:cxn modelId="{31356BCE-AC75-44C5-ADC7-DA39CF1361E5}" type="presParOf" srcId="{6E030D35-2D9F-4E31-90F5-5E1C7F992DD0}" destId="{F1555117-AAE5-4E60-BCDA-706935A12A3B}" srcOrd="0" destOrd="0" presId="urn:microsoft.com/office/officeart/2008/layout/AlternatingHexagons"/>
    <dgm:cxn modelId="{2328B040-C7B1-4CD4-9D6B-BFD177747387}" type="presParOf" srcId="{6E030D35-2D9F-4E31-90F5-5E1C7F992DD0}" destId="{543DAD71-249E-46C6-9B84-C4ECE0259A2E}" srcOrd="1" destOrd="0" presId="urn:microsoft.com/office/officeart/2008/layout/AlternatingHexagons"/>
    <dgm:cxn modelId="{9CF1085B-4FF5-48F3-8590-2EA04FF8DF9B}" type="presParOf" srcId="{6E030D35-2D9F-4E31-90F5-5E1C7F992DD0}" destId="{7753DFD6-7FA8-4ACE-9FEE-66648AF0AFAE}" srcOrd="2" destOrd="0" presId="urn:microsoft.com/office/officeart/2008/layout/AlternatingHexagons"/>
    <dgm:cxn modelId="{6D75B651-1DC2-4253-875A-4F785E588A68}" type="presParOf" srcId="{6E030D35-2D9F-4E31-90F5-5E1C7F992DD0}" destId="{C531B138-0293-43C3-B343-7B05A7AD8C86}" srcOrd="3" destOrd="0" presId="urn:microsoft.com/office/officeart/2008/layout/AlternatingHexagons"/>
    <dgm:cxn modelId="{ACBCAE88-CE65-48B0-9265-8D33DAAACB27}" type="presParOf" srcId="{6E030D35-2D9F-4E31-90F5-5E1C7F992DD0}" destId="{DC1A4D75-7D07-4996-B8CE-9E1ECFB3082D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DF80BCB-B781-461F-A64C-63DE0C4E9F6B}" type="doc">
      <dgm:prSet loTypeId="urn:microsoft.com/office/officeart/2005/8/layout/matrix1" loCatId="matrix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8D473270-EBEE-4554-80A2-7F09864CA60E}">
      <dgm:prSet phldrT="[Text]"/>
      <dgm:spPr>
        <a:ln>
          <a:noFill/>
        </a:ln>
      </dgm:spPr>
      <dgm:t>
        <a:bodyPr/>
        <a:lstStyle/>
        <a:p>
          <a:r>
            <a:rPr lang="en-US" dirty="0">
              <a:solidFill>
                <a:srgbClr val="644C00"/>
              </a:solidFill>
              <a:latin typeface="Rockwell Extra Bold" panose="02060903040505020403" pitchFamily="18" charset="0"/>
            </a:rPr>
            <a:t>Implementation Strategies</a:t>
          </a:r>
        </a:p>
      </dgm:t>
    </dgm:pt>
    <dgm:pt modelId="{43457AB0-6A66-4E49-B13D-D130D864BE4F}" type="parTrans" cxnId="{B32D87A7-E069-49B0-905C-5E9DF01FEBDE}">
      <dgm:prSet/>
      <dgm:spPr/>
      <dgm:t>
        <a:bodyPr/>
        <a:lstStyle/>
        <a:p>
          <a:endParaRPr lang="en-US"/>
        </a:p>
      </dgm:t>
    </dgm:pt>
    <dgm:pt modelId="{38D7851F-FEF5-4C3E-AA30-86B81DD76958}" type="sibTrans" cxnId="{B32D87A7-E069-49B0-905C-5E9DF01FEBDE}">
      <dgm:prSet/>
      <dgm:spPr/>
      <dgm:t>
        <a:bodyPr/>
        <a:lstStyle/>
        <a:p>
          <a:endParaRPr lang="en-US"/>
        </a:p>
      </dgm:t>
    </dgm:pt>
    <dgm:pt modelId="{E7FE535C-2C38-4EC4-9D78-ACFF48A32CED}">
      <dgm:prSet phldrT="[Text]" custT="1"/>
      <dgm:spPr>
        <a:solidFill>
          <a:srgbClr val="7F6000"/>
        </a:solidFill>
        <a:ln>
          <a:noFill/>
        </a:ln>
      </dgm:spPr>
      <dgm:t>
        <a:bodyPr/>
        <a:lstStyle/>
        <a:p>
          <a:endParaRPr lang="en-US" sz="4400" dirty="0">
            <a:latin typeface="Rockwell Condensed" panose="02060603050405020104" pitchFamily="18" charset="0"/>
          </a:endParaRPr>
        </a:p>
        <a:p>
          <a:r>
            <a:rPr lang="en-US" sz="4400" dirty="0">
              <a:latin typeface="Rockwell Condensed" panose="02060603050405020104" pitchFamily="18" charset="0"/>
            </a:rPr>
            <a:t>Overlapping Phased Approach</a:t>
          </a:r>
        </a:p>
      </dgm:t>
    </dgm:pt>
    <dgm:pt modelId="{971517A1-CF64-4ABD-A24E-876D94768D34}" type="parTrans" cxnId="{31E431FA-8261-42D3-AB0B-61C88C1E63BE}">
      <dgm:prSet/>
      <dgm:spPr/>
      <dgm:t>
        <a:bodyPr/>
        <a:lstStyle/>
        <a:p>
          <a:endParaRPr lang="en-US"/>
        </a:p>
      </dgm:t>
    </dgm:pt>
    <dgm:pt modelId="{80660D1C-F06D-4829-B3E4-C865CF25C691}" type="sibTrans" cxnId="{31E431FA-8261-42D3-AB0B-61C88C1E63BE}">
      <dgm:prSet/>
      <dgm:spPr/>
      <dgm:t>
        <a:bodyPr/>
        <a:lstStyle/>
        <a:p>
          <a:endParaRPr lang="en-US"/>
        </a:p>
      </dgm:t>
    </dgm:pt>
    <dgm:pt modelId="{FAA80996-CB3B-4F2B-8D5F-49590714DEAF}">
      <dgm:prSet phldrT="[Text]" custT="1"/>
      <dgm:spPr>
        <a:ln>
          <a:noFill/>
        </a:ln>
      </dgm:spPr>
      <dgm:t>
        <a:bodyPr/>
        <a:lstStyle/>
        <a:p>
          <a:endParaRPr lang="en-US" sz="3200" dirty="0">
            <a:latin typeface="Rockwell Condensed" panose="02060603050405020104" pitchFamily="18" charset="0"/>
          </a:endParaRPr>
        </a:p>
        <a:p>
          <a:r>
            <a:rPr lang="en-US" sz="4400" dirty="0">
              <a:latin typeface="Rockwell Condensed" panose="02060603050405020104" pitchFamily="18" charset="0"/>
            </a:rPr>
            <a:t>Professional Development </a:t>
          </a:r>
        </a:p>
        <a:p>
          <a:r>
            <a:rPr lang="en-US" sz="4400" dirty="0">
              <a:latin typeface="Rockwell Condensed" panose="02060603050405020104" pitchFamily="18" charset="0"/>
            </a:rPr>
            <a:t>Focus</a:t>
          </a:r>
        </a:p>
      </dgm:t>
    </dgm:pt>
    <dgm:pt modelId="{FC42E8AE-843C-47F4-B258-02345D6FB4E8}" type="parTrans" cxnId="{3FF4F604-1B47-49FA-86CC-3BF4DB7FAA17}">
      <dgm:prSet/>
      <dgm:spPr/>
      <dgm:t>
        <a:bodyPr/>
        <a:lstStyle/>
        <a:p>
          <a:endParaRPr lang="en-US"/>
        </a:p>
      </dgm:t>
    </dgm:pt>
    <dgm:pt modelId="{5550244B-DD8D-47CA-AAF6-3C216EC36FB9}" type="sibTrans" cxnId="{3FF4F604-1B47-49FA-86CC-3BF4DB7FAA17}">
      <dgm:prSet/>
      <dgm:spPr/>
      <dgm:t>
        <a:bodyPr/>
        <a:lstStyle/>
        <a:p>
          <a:endParaRPr lang="en-US"/>
        </a:p>
      </dgm:t>
    </dgm:pt>
    <dgm:pt modelId="{DCFB92B1-F44D-43C4-809F-1483C307CA57}">
      <dgm:prSet phldrT="[Text]" custT="1"/>
      <dgm:spPr>
        <a:ln>
          <a:noFill/>
        </a:ln>
      </dgm:spPr>
      <dgm:t>
        <a:bodyPr/>
        <a:lstStyle/>
        <a:p>
          <a:r>
            <a:rPr lang="en-US" sz="4400" dirty="0">
              <a:latin typeface="Rockwell Condensed" panose="02060603050405020104" pitchFamily="18" charset="0"/>
            </a:rPr>
            <a:t>Course Review </a:t>
          </a:r>
        </a:p>
        <a:p>
          <a:r>
            <a:rPr lang="en-US" sz="4400" dirty="0">
              <a:latin typeface="Rockwell Condensed" panose="02060603050405020104" pitchFamily="18" charset="0"/>
            </a:rPr>
            <a:t>Focus</a:t>
          </a:r>
        </a:p>
      </dgm:t>
    </dgm:pt>
    <dgm:pt modelId="{02D1B3DA-89B4-4C14-AC27-DD663334C7E4}" type="parTrans" cxnId="{409A7C81-1D5D-4AEC-BBC0-F0A93D0BA24A}">
      <dgm:prSet/>
      <dgm:spPr/>
      <dgm:t>
        <a:bodyPr/>
        <a:lstStyle/>
        <a:p>
          <a:endParaRPr lang="en-US"/>
        </a:p>
      </dgm:t>
    </dgm:pt>
    <dgm:pt modelId="{1B8F00BF-85DD-4C76-B5B7-A314173A6824}" type="sibTrans" cxnId="{409A7C81-1D5D-4AEC-BBC0-F0A93D0BA24A}">
      <dgm:prSet/>
      <dgm:spPr/>
      <dgm:t>
        <a:bodyPr/>
        <a:lstStyle/>
        <a:p>
          <a:endParaRPr lang="en-US"/>
        </a:p>
      </dgm:t>
    </dgm:pt>
    <dgm:pt modelId="{0CD12768-017A-41D2-A09B-504385CF9836}">
      <dgm:prSet phldrT="[Text]" custT="1"/>
      <dgm:spPr>
        <a:solidFill>
          <a:srgbClr val="CFC493"/>
        </a:solidFill>
        <a:ln>
          <a:noFill/>
        </a:ln>
      </dgm:spPr>
      <dgm:t>
        <a:bodyPr/>
        <a:lstStyle/>
        <a:p>
          <a:r>
            <a:rPr lang="en-US" sz="4400" dirty="0">
              <a:latin typeface="Rockwell Condensed" panose="02060603050405020104" pitchFamily="18" charset="0"/>
            </a:rPr>
            <a:t>True </a:t>
          </a:r>
        </a:p>
        <a:p>
          <a:r>
            <a:rPr lang="en-US" sz="4400" dirty="0">
              <a:latin typeface="Rockwell Condensed" panose="02060603050405020104" pitchFamily="18" charset="0"/>
            </a:rPr>
            <a:t>Phased Approach</a:t>
          </a:r>
        </a:p>
      </dgm:t>
    </dgm:pt>
    <dgm:pt modelId="{AB7B33EC-3E7A-4DAB-A7B6-A721AB71F941}" type="parTrans" cxnId="{9F3FDEDF-A4F8-4614-AB6B-C8592C9A304B}">
      <dgm:prSet/>
      <dgm:spPr/>
      <dgm:t>
        <a:bodyPr/>
        <a:lstStyle/>
        <a:p>
          <a:endParaRPr lang="en-US"/>
        </a:p>
      </dgm:t>
    </dgm:pt>
    <dgm:pt modelId="{665B68BF-5280-46C6-9A92-CFD32E1E3B6E}" type="sibTrans" cxnId="{9F3FDEDF-A4F8-4614-AB6B-C8592C9A304B}">
      <dgm:prSet/>
      <dgm:spPr/>
      <dgm:t>
        <a:bodyPr/>
        <a:lstStyle/>
        <a:p>
          <a:endParaRPr lang="en-US"/>
        </a:p>
      </dgm:t>
    </dgm:pt>
    <dgm:pt modelId="{569E39EB-F6DF-4822-B17D-80EAF3FBD6E7}" type="pres">
      <dgm:prSet presAssocID="{FDF80BCB-B781-461F-A64C-63DE0C4E9F6B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89932C82-DCA9-451E-9C3D-8FE1946B4E95}" type="pres">
      <dgm:prSet presAssocID="{FDF80BCB-B781-461F-A64C-63DE0C4E9F6B}" presName="matrix" presStyleCnt="0"/>
      <dgm:spPr/>
    </dgm:pt>
    <dgm:pt modelId="{A0EEF8F4-565E-40C7-B4C2-72D728256854}" type="pres">
      <dgm:prSet presAssocID="{FDF80BCB-B781-461F-A64C-63DE0C4E9F6B}" presName="tile1" presStyleLbl="node1" presStyleIdx="0" presStyleCnt="4"/>
      <dgm:spPr/>
    </dgm:pt>
    <dgm:pt modelId="{0DB8CA13-1F96-414B-9296-ACD060A59B85}" type="pres">
      <dgm:prSet presAssocID="{FDF80BCB-B781-461F-A64C-63DE0C4E9F6B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F0F4E51B-4F17-4113-AEED-749090943B6A}" type="pres">
      <dgm:prSet presAssocID="{FDF80BCB-B781-461F-A64C-63DE0C4E9F6B}" presName="tile2" presStyleLbl="node1" presStyleIdx="1" presStyleCnt="4"/>
      <dgm:spPr/>
    </dgm:pt>
    <dgm:pt modelId="{5D6ACAB7-C4A8-447D-88BE-3796F8D6DBCC}" type="pres">
      <dgm:prSet presAssocID="{FDF80BCB-B781-461F-A64C-63DE0C4E9F6B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0C2B22AD-AEB6-4624-9A55-C2966F49AAAF}" type="pres">
      <dgm:prSet presAssocID="{FDF80BCB-B781-461F-A64C-63DE0C4E9F6B}" presName="tile3" presStyleLbl="node1" presStyleIdx="2" presStyleCnt="4"/>
      <dgm:spPr/>
    </dgm:pt>
    <dgm:pt modelId="{77D1994F-4997-4BB8-B24A-6F1181CD0D43}" type="pres">
      <dgm:prSet presAssocID="{FDF80BCB-B781-461F-A64C-63DE0C4E9F6B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B161D67B-71A5-42D0-939D-90D955B8F664}" type="pres">
      <dgm:prSet presAssocID="{FDF80BCB-B781-461F-A64C-63DE0C4E9F6B}" presName="tile4" presStyleLbl="node1" presStyleIdx="3" presStyleCnt="4"/>
      <dgm:spPr/>
    </dgm:pt>
    <dgm:pt modelId="{47B040E2-B26C-4976-AAC4-811C64532D0F}" type="pres">
      <dgm:prSet presAssocID="{FDF80BCB-B781-461F-A64C-63DE0C4E9F6B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0432B3DD-D11F-4252-AFC3-48D4C7BAF891}" type="pres">
      <dgm:prSet presAssocID="{FDF80BCB-B781-461F-A64C-63DE0C4E9F6B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EAF2AF34-40A4-4C57-A251-AF85F8FA06D0}" type="presOf" srcId="{FAA80996-CB3B-4F2B-8D5F-49590714DEAF}" destId="{F0F4E51B-4F17-4113-AEED-749090943B6A}" srcOrd="0" destOrd="0" presId="urn:microsoft.com/office/officeart/2005/8/layout/matrix1"/>
    <dgm:cxn modelId="{457403B9-7042-4524-9C73-0A608E44E2E9}" type="presOf" srcId="{0CD12768-017A-41D2-A09B-504385CF9836}" destId="{B161D67B-71A5-42D0-939D-90D955B8F664}" srcOrd="0" destOrd="0" presId="urn:microsoft.com/office/officeart/2005/8/layout/matrix1"/>
    <dgm:cxn modelId="{9F3FDEDF-A4F8-4614-AB6B-C8592C9A304B}" srcId="{8D473270-EBEE-4554-80A2-7F09864CA60E}" destId="{0CD12768-017A-41D2-A09B-504385CF9836}" srcOrd="3" destOrd="0" parTransId="{AB7B33EC-3E7A-4DAB-A7B6-A721AB71F941}" sibTransId="{665B68BF-5280-46C6-9A92-CFD32E1E3B6E}"/>
    <dgm:cxn modelId="{A1D74E79-2A8C-4113-8701-E9D503573B61}" type="presOf" srcId="{0CD12768-017A-41D2-A09B-504385CF9836}" destId="{47B040E2-B26C-4976-AAC4-811C64532D0F}" srcOrd="1" destOrd="0" presId="urn:microsoft.com/office/officeart/2005/8/layout/matrix1"/>
    <dgm:cxn modelId="{5982EEFC-3167-49C3-B57D-56D2C8882661}" type="presOf" srcId="{E7FE535C-2C38-4EC4-9D78-ACFF48A32CED}" destId="{A0EEF8F4-565E-40C7-B4C2-72D728256854}" srcOrd="0" destOrd="0" presId="urn:microsoft.com/office/officeart/2005/8/layout/matrix1"/>
    <dgm:cxn modelId="{B683FEFC-D0F9-47C6-90F1-D6AC74F37A10}" type="presOf" srcId="{E7FE535C-2C38-4EC4-9D78-ACFF48A32CED}" destId="{0DB8CA13-1F96-414B-9296-ACD060A59B85}" srcOrd="1" destOrd="0" presId="urn:microsoft.com/office/officeart/2005/8/layout/matrix1"/>
    <dgm:cxn modelId="{769C758D-5EAC-4B14-A01C-8106076F90F2}" type="presOf" srcId="{FAA80996-CB3B-4F2B-8D5F-49590714DEAF}" destId="{5D6ACAB7-C4A8-447D-88BE-3796F8D6DBCC}" srcOrd="1" destOrd="0" presId="urn:microsoft.com/office/officeart/2005/8/layout/matrix1"/>
    <dgm:cxn modelId="{B32D87A7-E069-49B0-905C-5E9DF01FEBDE}" srcId="{FDF80BCB-B781-461F-A64C-63DE0C4E9F6B}" destId="{8D473270-EBEE-4554-80A2-7F09864CA60E}" srcOrd="0" destOrd="0" parTransId="{43457AB0-6A66-4E49-B13D-D130D864BE4F}" sibTransId="{38D7851F-FEF5-4C3E-AA30-86B81DD76958}"/>
    <dgm:cxn modelId="{EB564EFE-B141-49B8-8C1C-758BDC71B7F2}" type="presOf" srcId="{DCFB92B1-F44D-43C4-809F-1483C307CA57}" destId="{0C2B22AD-AEB6-4624-9A55-C2966F49AAAF}" srcOrd="0" destOrd="0" presId="urn:microsoft.com/office/officeart/2005/8/layout/matrix1"/>
    <dgm:cxn modelId="{43612E5F-339C-481A-A5C2-D65A5EAE0C35}" type="presOf" srcId="{8D473270-EBEE-4554-80A2-7F09864CA60E}" destId="{0432B3DD-D11F-4252-AFC3-48D4C7BAF891}" srcOrd="0" destOrd="0" presId="urn:microsoft.com/office/officeart/2005/8/layout/matrix1"/>
    <dgm:cxn modelId="{31E431FA-8261-42D3-AB0B-61C88C1E63BE}" srcId="{8D473270-EBEE-4554-80A2-7F09864CA60E}" destId="{E7FE535C-2C38-4EC4-9D78-ACFF48A32CED}" srcOrd="0" destOrd="0" parTransId="{971517A1-CF64-4ABD-A24E-876D94768D34}" sibTransId="{80660D1C-F06D-4829-B3E4-C865CF25C691}"/>
    <dgm:cxn modelId="{3FF4F604-1B47-49FA-86CC-3BF4DB7FAA17}" srcId="{8D473270-EBEE-4554-80A2-7F09864CA60E}" destId="{FAA80996-CB3B-4F2B-8D5F-49590714DEAF}" srcOrd="1" destOrd="0" parTransId="{FC42E8AE-843C-47F4-B258-02345D6FB4E8}" sibTransId="{5550244B-DD8D-47CA-AAF6-3C216EC36FB9}"/>
    <dgm:cxn modelId="{409A7C81-1D5D-4AEC-BBC0-F0A93D0BA24A}" srcId="{8D473270-EBEE-4554-80A2-7F09864CA60E}" destId="{DCFB92B1-F44D-43C4-809F-1483C307CA57}" srcOrd="2" destOrd="0" parTransId="{02D1B3DA-89B4-4C14-AC27-DD663334C7E4}" sibTransId="{1B8F00BF-85DD-4C76-B5B7-A314173A6824}"/>
    <dgm:cxn modelId="{55355BD8-C53B-4B07-BEE8-F1C527D388D1}" type="presOf" srcId="{FDF80BCB-B781-461F-A64C-63DE0C4E9F6B}" destId="{569E39EB-F6DF-4822-B17D-80EAF3FBD6E7}" srcOrd="0" destOrd="0" presId="urn:microsoft.com/office/officeart/2005/8/layout/matrix1"/>
    <dgm:cxn modelId="{962A9D61-7334-4865-A977-FF6AA2754B0C}" type="presOf" srcId="{DCFB92B1-F44D-43C4-809F-1483C307CA57}" destId="{77D1994F-4997-4BB8-B24A-6F1181CD0D43}" srcOrd="1" destOrd="0" presId="urn:microsoft.com/office/officeart/2005/8/layout/matrix1"/>
    <dgm:cxn modelId="{D99A3C6C-0CB4-4583-95B1-135ED36F453C}" type="presParOf" srcId="{569E39EB-F6DF-4822-B17D-80EAF3FBD6E7}" destId="{89932C82-DCA9-451E-9C3D-8FE1946B4E95}" srcOrd="0" destOrd="0" presId="urn:microsoft.com/office/officeart/2005/8/layout/matrix1"/>
    <dgm:cxn modelId="{428BFC4E-D1D5-43CE-BB93-0C1142173221}" type="presParOf" srcId="{89932C82-DCA9-451E-9C3D-8FE1946B4E95}" destId="{A0EEF8F4-565E-40C7-B4C2-72D728256854}" srcOrd="0" destOrd="0" presId="urn:microsoft.com/office/officeart/2005/8/layout/matrix1"/>
    <dgm:cxn modelId="{41E1223E-5D52-4EF6-80B5-D89BCE659607}" type="presParOf" srcId="{89932C82-DCA9-451E-9C3D-8FE1946B4E95}" destId="{0DB8CA13-1F96-414B-9296-ACD060A59B85}" srcOrd="1" destOrd="0" presId="urn:microsoft.com/office/officeart/2005/8/layout/matrix1"/>
    <dgm:cxn modelId="{7D496A4D-0791-4E8B-AE1F-E94A70A6FB19}" type="presParOf" srcId="{89932C82-DCA9-451E-9C3D-8FE1946B4E95}" destId="{F0F4E51B-4F17-4113-AEED-749090943B6A}" srcOrd="2" destOrd="0" presId="urn:microsoft.com/office/officeart/2005/8/layout/matrix1"/>
    <dgm:cxn modelId="{66BF6BBA-FA7D-4F6C-BCD4-97A695FB9342}" type="presParOf" srcId="{89932C82-DCA9-451E-9C3D-8FE1946B4E95}" destId="{5D6ACAB7-C4A8-447D-88BE-3796F8D6DBCC}" srcOrd="3" destOrd="0" presId="urn:microsoft.com/office/officeart/2005/8/layout/matrix1"/>
    <dgm:cxn modelId="{208DD11C-37EF-4E81-8B75-85FEEC351FCE}" type="presParOf" srcId="{89932C82-DCA9-451E-9C3D-8FE1946B4E95}" destId="{0C2B22AD-AEB6-4624-9A55-C2966F49AAAF}" srcOrd="4" destOrd="0" presId="urn:microsoft.com/office/officeart/2005/8/layout/matrix1"/>
    <dgm:cxn modelId="{C94962F6-519E-4E6A-87F8-33FFC5F4D638}" type="presParOf" srcId="{89932C82-DCA9-451E-9C3D-8FE1946B4E95}" destId="{77D1994F-4997-4BB8-B24A-6F1181CD0D43}" srcOrd="5" destOrd="0" presId="urn:microsoft.com/office/officeart/2005/8/layout/matrix1"/>
    <dgm:cxn modelId="{CEE16E89-7420-4E15-BD40-3F5950DE0A62}" type="presParOf" srcId="{89932C82-DCA9-451E-9C3D-8FE1946B4E95}" destId="{B161D67B-71A5-42D0-939D-90D955B8F664}" srcOrd="6" destOrd="0" presId="urn:microsoft.com/office/officeart/2005/8/layout/matrix1"/>
    <dgm:cxn modelId="{69CEDDD5-64BA-4734-9C2B-806BA604227A}" type="presParOf" srcId="{89932C82-DCA9-451E-9C3D-8FE1946B4E95}" destId="{47B040E2-B26C-4976-AAC4-811C64532D0F}" srcOrd="7" destOrd="0" presId="urn:microsoft.com/office/officeart/2005/8/layout/matrix1"/>
    <dgm:cxn modelId="{53659DD4-7C0E-4F6A-91A8-F63570FFA067}" type="presParOf" srcId="{569E39EB-F6DF-4822-B17D-80EAF3FBD6E7}" destId="{0432B3DD-D11F-4252-AFC3-48D4C7BAF891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BDC2AF-4B38-4D17-B54B-179EFC956263}">
      <dsp:nvSpPr>
        <dsp:cNvPr id="0" name=""/>
        <dsp:cNvSpPr/>
      </dsp:nvSpPr>
      <dsp:spPr>
        <a:xfrm rot="5400000">
          <a:off x="5578562" y="121499"/>
          <a:ext cx="1865312" cy="1622821"/>
        </a:xfrm>
        <a:prstGeom prst="hexagon">
          <a:avLst>
            <a:gd name="adj" fmla="val 25000"/>
            <a:gd name="vf" fmla="val 115470"/>
          </a:avLst>
        </a:prstGeom>
        <a:solidFill>
          <a:srgbClr val="644C0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Rockwell Condensed" panose="02060603050405020104" pitchFamily="18" charset="0"/>
            </a:rPr>
            <a:t>Internal</a:t>
          </a:r>
          <a:endParaRPr lang="en-US" sz="2000" kern="1200" dirty="0">
            <a:latin typeface="Rockwell Condensed" panose="02060603050405020104" pitchFamily="18" charset="0"/>
          </a:endParaRPr>
        </a:p>
      </dsp:txBody>
      <dsp:txXfrm rot="-5400000">
        <a:off x="5952697" y="290932"/>
        <a:ext cx="1117041" cy="1283956"/>
      </dsp:txXfrm>
    </dsp:sp>
    <dsp:sp modelId="{D9717719-E302-4772-8DAE-018409C8DC07}">
      <dsp:nvSpPr>
        <dsp:cNvPr id="0" name=""/>
        <dsp:cNvSpPr/>
      </dsp:nvSpPr>
      <dsp:spPr>
        <a:xfrm>
          <a:off x="7642472" y="369757"/>
          <a:ext cx="2081688" cy="1119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solidFill>
                <a:schemeClr val="bg1"/>
              </a:solidFill>
              <a:latin typeface="Rockwell Condensed" panose="02060603050405020104" pitchFamily="18" charset="0"/>
            </a:rPr>
            <a:t>Course Reviews</a:t>
          </a:r>
        </a:p>
      </dsp:txBody>
      <dsp:txXfrm>
        <a:off x="7642472" y="369757"/>
        <a:ext cx="2081688" cy="1119187"/>
      </dsp:txXfrm>
    </dsp:sp>
    <dsp:sp modelId="{F630688E-BC68-429F-996C-ED834B6104A1}">
      <dsp:nvSpPr>
        <dsp:cNvPr id="0" name=""/>
        <dsp:cNvSpPr/>
      </dsp:nvSpPr>
      <dsp:spPr>
        <a:xfrm rot="5400000">
          <a:off x="3825914" y="121499"/>
          <a:ext cx="1865312" cy="1622821"/>
        </a:xfrm>
        <a:prstGeom prst="hexagon">
          <a:avLst>
            <a:gd name="adj" fmla="val 25000"/>
            <a:gd name="vf" fmla="val 115470"/>
          </a:avLst>
        </a:prstGeom>
        <a:solidFill>
          <a:srgbClr val="644C0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>
              <a:latin typeface="Rockwell Condensed" panose="02060603050405020104" pitchFamily="18" charset="0"/>
            </a:rPr>
            <a:t>QM  Managed</a:t>
          </a:r>
        </a:p>
      </dsp:txBody>
      <dsp:txXfrm rot="-5400000">
        <a:off x="4200049" y="290932"/>
        <a:ext cx="1117041" cy="1283956"/>
      </dsp:txXfrm>
    </dsp:sp>
    <dsp:sp modelId="{9828676F-556F-44B2-8044-80264127BA0B}">
      <dsp:nvSpPr>
        <dsp:cNvPr id="0" name=""/>
        <dsp:cNvSpPr/>
      </dsp:nvSpPr>
      <dsp:spPr>
        <a:xfrm rot="5400000">
          <a:off x="4761815" y="1704777"/>
          <a:ext cx="1865312" cy="1622821"/>
        </a:xfrm>
        <a:prstGeom prst="hexagon">
          <a:avLst>
            <a:gd name="adj" fmla="val 25000"/>
            <a:gd name="vf" fmla="val 115470"/>
          </a:avLst>
        </a:prstGeom>
        <a:solidFill>
          <a:srgbClr val="CFC49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latin typeface="Rockwell Condensed" panose="02060603050405020104" pitchFamily="18" charset="0"/>
            </a:rPr>
            <a:t>APPQMR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latin typeface="Rockwell Condensed" panose="02060603050405020104" pitchFamily="18" charset="0"/>
            </a:rPr>
            <a:t>PRC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latin typeface="Rockwell Condensed" panose="02060603050405020104" pitchFamily="18" charset="0"/>
            </a:rPr>
            <a:t>MRC</a:t>
          </a:r>
        </a:p>
      </dsp:txBody>
      <dsp:txXfrm rot="-5400000">
        <a:off x="5135950" y="1874210"/>
        <a:ext cx="1117041" cy="1283956"/>
      </dsp:txXfrm>
    </dsp:sp>
    <dsp:sp modelId="{EA6693CE-E4B8-4F02-8CAF-547F1817EDD6}">
      <dsp:nvSpPr>
        <dsp:cNvPr id="0" name=""/>
        <dsp:cNvSpPr/>
      </dsp:nvSpPr>
      <dsp:spPr>
        <a:xfrm>
          <a:off x="2675503" y="1956594"/>
          <a:ext cx="2266274" cy="1119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solidFill>
                <a:schemeClr val="bg1"/>
              </a:solidFill>
              <a:latin typeface="Rockwell Condensed" panose="02060603050405020104" pitchFamily="18" charset="0"/>
            </a:rPr>
            <a:t>Professional Development</a:t>
          </a:r>
        </a:p>
      </dsp:txBody>
      <dsp:txXfrm>
        <a:off x="2675503" y="1956594"/>
        <a:ext cx="2266274" cy="1119187"/>
      </dsp:txXfrm>
    </dsp:sp>
    <dsp:sp modelId="{866CAE67-1FA2-4A33-BEE7-80EFDE9A5B36}">
      <dsp:nvSpPr>
        <dsp:cNvPr id="0" name=""/>
        <dsp:cNvSpPr/>
      </dsp:nvSpPr>
      <dsp:spPr>
        <a:xfrm rot="5400000">
          <a:off x="6514462" y="1704777"/>
          <a:ext cx="1865312" cy="1622821"/>
        </a:xfrm>
        <a:prstGeom prst="hexagon">
          <a:avLst>
            <a:gd name="adj" fmla="val 25000"/>
            <a:gd name="vf" fmla="val 115470"/>
          </a:avLst>
        </a:prstGeom>
        <a:solidFill>
          <a:srgbClr val="CFC49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Rockwell Condensed" panose="02060603050405020104" pitchFamily="18" charset="0"/>
            </a:rPr>
            <a:t>IYOC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Rockwell Condensed" panose="02060603050405020104" pitchFamily="18" charset="0"/>
            </a:rPr>
            <a:t>DYOC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Rockwell Condensed" panose="02060603050405020104" pitchFamily="18" charset="0"/>
            </a:rPr>
            <a:t>SPECIALIZED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/>
        </a:p>
      </dsp:txBody>
      <dsp:txXfrm rot="-5400000">
        <a:off x="6888597" y="1874210"/>
        <a:ext cx="1117041" cy="1283956"/>
      </dsp:txXfrm>
    </dsp:sp>
    <dsp:sp modelId="{F1555117-AAE5-4E60-BCDA-706935A12A3B}">
      <dsp:nvSpPr>
        <dsp:cNvPr id="0" name=""/>
        <dsp:cNvSpPr/>
      </dsp:nvSpPr>
      <dsp:spPr>
        <a:xfrm rot="5400000">
          <a:off x="5578562" y="3288054"/>
          <a:ext cx="1865312" cy="1622821"/>
        </a:xfrm>
        <a:prstGeom prst="hexagon">
          <a:avLst>
            <a:gd name="adj" fmla="val 25000"/>
            <a:gd name="vf" fmla="val 115470"/>
          </a:avLst>
        </a:prstGeom>
        <a:solidFill>
          <a:srgbClr val="9D5E2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>
              <a:latin typeface="Rockwell Condensed" panose="02060603050405020104" pitchFamily="18" charset="0"/>
            </a:rPr>
            <a:t>%</a:t>
          </a:r>
          <a:endParaRPr lang="en-US" sz="1700" kern="1200" dirty="0">
            <a:latin typeface="Rockwell Condensed" panose="02060603050405020104" pitchFamily="18" charset="0"/>
          </a:endParaRPr>
        </a:p>
      </dsp:txBody>
      <dsp:txXfrm rot="-5400000">
        <a:off x="5952697" y="3457487"/>
        <a:ext cx="1117041" cy="1283956"/>
      </dsp:txXfrm>
    </dsp:sp>
    <dsp:sp modelId="{543DAD71-249E-46C6-9B84-C4ECE0259A2E}">
      <dsp:nvSpPr>
        <dsp:cNvPr id="0" name=""/>
        <dsp:cNvSpPr/>
      </dsp:nvSpPr>
      <dsp:spPr>
        <a:xfrm>
          <a:off x="7371873" y="3539871"/>
          <a:ext cx="2081688" cy="1119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solidFill>
                <a:schemeClr val="bg1"/>
              </a:solidFill>
              <a:latin typeface="Rockwell Condensed" panose="02060603050405020104" pitchFamily="18" charset="0"/>
            </a:rPr>
            <a:t>Benchmarks</a:t>
          </a:r>
        </a:p>
      </dsp:txBody>
      <dsp:txXfrm>
        <a:off x="7371873" y="3539871"/>
        <a:ext cx="2081688" cy="1119187"/>
      </dsp:txXfrm>
    </dsp:sp>
    <dsp:sp modelId="{DC1A4D75-7D07-4996-B8CE-9E1ECFB3082D}">
      <dsp:nvSpPr>
        <dsp:cNvPr id="0" name=""/>
        <dsp:cNvSpPr/>
      </dsp:nvSpPr>
      <dsp:spPr>
        <a:xfrm rot="5400000">
          <a:off x="3825914" y="3288054"/>
          <a:ext cx="1865312" cy="1622821"/>
        </a:xfrm>
        <a:prstGeom prst="hexagon">
          <a:avLst>
            <a:gd name="adj" fmla="val 25000"/>
            <a:gd name="vf" fmla="val 115470"/>
          </a:avLst>
        </a:prstGeom>
        <a:solidFill>
          <a:srgbClr val="9D5E2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latin typeface="Rockwell Condensed" panose="02060603050405020104" pitchFamily="18" charset="0"/>
            </a:rPr>
            <a:t>#</a:t>
          </a:r>
        </a:p>
      </dsp:txBody>
      <dsp:txXfrm rot="-5400000">
        <a:off x="4200049" y="3457487"/>
        <a:ext cx="1117041" cy="12839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874A24-92B2-4BA2-B52C-1D04C9F9F5BB}">
      <dsp:nvSpPr>
        <dsp:cNvPr id="0" name=""/>
        <dsp:cNvSpPr/>
      </dsp:nvSpPr>
      <dsp:spPr>
        <a:xfrm>
          <a:off x="0" y="0"/>
          <a:ext cx="8938260" cy="1305401"/>
        </a:xfrm>
        <a:prstGeom prst="roundRect">
          <a:avLst>
            <a:gd name="adj" fmla="val 10000"/>
          </a:avLst>
        </a:prstGeom>
        <a:solidFill>
          <a:srgbClr val="D2AC3B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>
              <a:latin typeface="Rockwell Condensed" panose="02060603050405020104" pitchFamily="18" charset="0"/>
            </a:rPr>
            <a:t>Phase 1: Awareness</a:t>
          </a:r>
        </a:p>
      </dsp:txBody>
      <dsp:txXfrm>
        <a:off x="38234" y="38234"/>
        <a:ext cx="7529629" cy="1228933"/>
      </dsp:txXfrm>
    </dsp:sp>
    <dsp:sp modelId="{99844250-2373-4F61-87C8-9DA89C68591F}">
      <dsp:nvSpPr>
        <dsp:cNvPr id="0" name=""/>
        <dsp:cNvSpPr/>
      </dsp:nvSpPr>
      <dsp:spPr>
        <a:xfrm>
          <a:off x="788669" y="1522968"/>
          <a:ext cx="8938260" cy="1305401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>
              <a:latin typeface="Rockwell Condensed" panose="02060603050405020104" pitchFamily="18" charset="0"/>
            </a:rPr>
            <a:t>Phase 2: Professional Development</a:t>
          </a:r>
        </a:p>
      </dsp:txBody>
      <dsp:txXfrm>
        <a:off x="826903" y="1561202"/>
        <a:ext cx="7224611" cy="1228933"/>
      </dsp:txXfrm>
    </dsp:sp>
    <dsp:sp modelId="{FFEDAE0F-F3CA-475D-92E1-D5DE381F38A9}">
      <dsp:nvSpPr>
        <dsp:cNvPr id="0" name=""/>
        <dsp:cNvSpPr/>
      </dsp:nvSpPr>
      <dsp:spPr>
        <a:xfrm>
          <a:off x="1577339" y="3045936"/>
          <a:ext cx="8938260" cy="1305401"/>
        </a:xfrm>
        <a:prstGeom prst="roundRect">
          <a:avLst>
            <a:gd name="adj" fmla="val 10000"/>
          </a:avLst>
        </a:prstGeom>
        <a:solidFill>
          <a:srgbClr val="7F600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>
              <a:latin typeface="Rockwell Condensed" panose="02060603050405020104" pitchFamily="18" charset="0"/>
            </a:rPr>
            <a:t>Phase 3: Course Reviews</a:t>
          </a:r>
        </a:p>
      </dsp:txBody>
      <dsp:txXfrm>
        <a:off x="1615573" y="3084170"/>
        <a:ext cx="7224611" cy="1228933"/>
      </dsp:txXfrm>
    </dsp:sp>
    <dsp:sp modelId="{E7A0FB88-1E7E-4DC3-BB9A-C72832D17089}">
      <dsp:nvSpPr>
        <dsp:cNvPr id="0" name=""/>
        <dsp:cNvSpPr/>
      </dsp:nvSpPr>
      <dsp:spPr>
        <a:xfrm>
          <a:off x="8173726" y="1008588"/>
          <a:ext cx="848510" cy="848510"/>
        </a:xfrm>
        <a:prstGeom prst="downArrow">
          <a:avLst>
            <a:gd name="adj1" fmla="val 55000"/>
            <a:gd name="adj2" fmla="val 45000"/>
          </a:avLst>
        </a:prstGeom>
        <a:solidFill>
          <a:srgbClr val="1E1700">
            <a:alpha val="32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8364641" y="1008588"/>
        <a:ext cx="466680" cy="638504"/>
      </dsp:txXfrm>
    </dsp:sp>
    <dsp:sp modelId="{D63E4953-BAB7-49F0-8BD6-B59C7630AD0C}">
      <dsp:nvSpPr>
        <dsp:cNvPr id="0" name=""/>
        <dsp:cNvSpPr/>
      </dsp:nvSpPr>
      <dsp:spPr>
        <a:xfrm>
          <a:off x="8878419" y="2504195"/>
          <a:ext cx="848510" cy="848510"/>
        </a:xfrm>
        <a:prstGeom prst="downArrow">
          <a:avLst>
            <a:gd name="adj1" fmla="val 55000"/>
            <a:gd name="adj2" fmla="val 45000"/>
          </a:avLst>
        </a:prstGeom>
        <a:solidFill>
          <a:srgbClr val="1E1700">
            <a:alpha val="44706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9069334" y="2504195"/>
        <a:ext cx="466680" cy="63850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D7F64E-2BDD-4AB6-B8CB-F8D124CDCAAB}">
      <dsp:nvSpPr>
        <dsp:cNvPr id="0" name=""/>
        <dsp:cNvSpPr/>
      </dsp:nvSpPr>
      <dsp:spPr>
        <a:xfrm>
          <a:off x="3395944" y="1754154"/>
          <a:ext cx="3670047" cy="1558213"/>
        </a:xfrm>
        <a:prstGeom prst="ellipse">
          <a:avLst/>
        </a:prstGeom>
        <a:solidFill>
          <a:srgbClr val="644C0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latin typeface="Rockwell Condensed" panose="02060603050405020104" pitchFamily="18" charset="0"/>
            </a:rPr>
            <a:t>Information Sessions</a:t>
          </a:r>
        </a:p>
      </dsp:txBody>
      <dsp:txXfrm>
        <a:off x="3933410" y="1982349"/>
        <a:ext cx="2595115" cy="1101823"/>
      </dsp:txXfrm>
    </dsp:sp>
    <dsp:sp modelId="{D004947E-143E-431B-B0BC-001847BB7E0F}">
      <dsp:nvSpPr>
        <dsp:cNvPr id="0" name=""/>
        <dsp:cNvSpPr/>
      </dsp:nvSpPr>
      <dsp:spPr>
        <a:xfrm rot="16200000">
          <a:off x="5119953" y="1324464"/>
          <a:ext cx="222029" cy="453023"/>
        </a:xfrm>
        <a:prstGeom prst="rightArrow">
          <a:avLst>
            <a:gd name="adj1" fmla="val 60000"/>
            <a:gd name="adj2" fmla="val 50000"/>
          </a:avLst>
        </a:prstGeom>
        <a:solidFill>
          <a:srgbClr val="1E1700">
            <a:alpha val="56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5153258" y="1448374"/>
        <a:ext cx="155420" cy="271813"/>
      </dsp:txXfrm>
    </dsp:sp>
    <dsp:sp modelId="{20EBB100-2AC2-4F89-B532-6368FC75AE75}">
      <dsp:nvSpPr>
        <dsp:cNvPr id="0" name=""/>
        <dsp:cNvSpPr/>
      </dsp:nvSpPr>
      <dsp:spPr>
        <a:xfrm>
          <a:off x="4208868" y="2809"/>
          <a:ext cx="2044200" cy="1332420"/>
        </a:xfrm>
        <a:prstGeom prst="ellipse">
          <a:avLst/>
        </a:prstGeom>
        <a:solidFill>
          <a:srgbClr val="9D5E2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latin typeface="Rockwell Condensed" panose="02060603050405020104" pitchFamily="18" charset="0"/>
            </a:rPr>
            <a:t>1 Hour</a:t>
          </a:r>
        </a:p>
      </dsp:txBody>
      <dsp:txXfrm>
        <a:off x="4508234" y="197937"/>
        <a:ext cx="1445468" cy="942164"/>
      </dsp:txXfrm>
    </dsp:sp>
    <dsp:sp modelId="{FEA33651-DD00-43F0-A0ED-3A567981F057}">
      <dsp:nvSpPr>
        <dsp:cNvPr id="0" name=""/>
        <dsp:cNvSpPr/>
      </dsp:nvSpPr>
      <dsp:spPr>
        <a:xfrm rot="21789">
          <a:off x="7352741" y="2322388"/>
          <a:ext cx="691330" cy="453023"/>
        </a:xfrm>
        <a:prstGeom prst="rightArrow">
          <a:avLst>
            <a:gd name="adj1" fmla="val 60000"/>
            <a:gd name="adj2" fmla="val 50000"/>
          </a:avLst>
        </a:prstGeom>
        <a:solidFill>
          <a:srgbClr val="1E1700">
            <a:alpha val="56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7352742" y="2412562"/>
        <a:ext cx="555423" cy="271813"/>
      </dsp:txXfrm>
    </dsp:sp>
    <dsp:sp modelId="{A3459F10-CA10-476C-AE9A-7516DFFEC4DA}">
      <dsp:nvSpPr>
        <dsp:cNvPr id="0" name=""/>
        <dsp:cNvSpPr/>
      </dsp:nvSpPr>
      <dsp:spPr>
        <a:xfrm>
          <a:off x="8370109" y="1893429"/>
          <a:ext cx="2045572" cy="1332420"/>
        </a:xfrm>
        <a:prstGeom prst="ellipse">
          <a:avLst/>
        </a:prstGeom>
        <a:solidFill>
          <a:schemeClr val="accent2">
            <a:lumMod val="7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Rockwell Condensed" panose="02060603050405020104" pitchFamily="18" charset="0"/>
            </a:rPr>
            <a:t>Faculty Administrators Staff </a:t>
          </a:r>
        </a:p>
      </dsp:txBody>
      <dsp:txXfrm>
        <a:off x="8669676" y="2088557"/>
        <a:ext cx="1446438" cy="942164"/>
      </dsp:txXfrm>
    </dsp:sp>
    <dsp:sp modelId="{EA03EDBC-B45A-41FF-BFAA-BC947F3FB758}">
      <dsp:nvSpPr>
        <dsp:cNvPr id="0" name=""/>
        <dsp:cNvSpPr/>
      </dsp:nvSpPr>
      <dsp:spPr>
        <a:xfrm rot="5420029">
          <a:off x="5113474" y="3290397"/>
          <a:ext cx="223525" cy="453023"/>
        </a:xfrm>
        <a:prstGeom prst="rightArrow">
          <a:avLst>
            <a:gd name="adj1" fmla="val 60000"/>
            <a:gd name="adj2" fmla="val 50000"/>
          </a:avLst>
        </a:prstGeom>
        <a:solidFill>
          <a:srgbClr val="1E1700">
            <a:alpha val="56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 rot="10800000">
        <a:off x="5147198" y="3347474"/>
        <a:ext cx="156468" cy="271813"/>
      </dsp:txXfrm>
    </dsp:sp>
    <dsp:sp modelId="{2CB3EBF3-7BD1-4360-9678-FBAA8D7156A8}">
      <dsp:nvSpPr>
        <dsp:cNvPr id="0" name=""/>
        <dsp:cNvSpPr/>
      </dsp:nvSpPr>
      <dsp:spPr>
        <a:xfrm>
          <a:off x="4047153" y="3734101"/>
          <a:ext cx="2345873" cy="1332420"/>
        </a:xfrm>
        <a:prstGeom prst="ellipse">
          <a:avLst/>
        </a:prstGeom>
        <a:solidFill>
          <a:schemeClr val="accent4">
            <a:lumMod val="7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Rockwell Condensed" panose="02060603050405020104" pitchFamily="18" charset="0"/>
            </a:rPr>
            <a:t>Course Certification Process</a:t>
          </a:r>
        </a:p>
      </dsp:txBody>
      <dsp:txXfrm>
        <a:off x="4390698" y="3929229"/>
        <a:ext cx="1658783" cy="942164"/>
      </dsp:txXfrm>
    </dsp:sp>
    <dsp:sp modelId="{5A8D6E34-9CBA-4610-ABFF-A6C815EB17F8}">
      <dsp:nvSpPr>
        <dsp:cNvPr id="0" name=""/>
        <dsp:cNvSpPr/>
      </dsp:nvSpPr>
      <dsp:spPr>
        <a:xfrm rot="10816551">
          <a:off x="2349347" y="2294656"/>
          <a:ext cx="739684" cy="453023"/>
        </a:xfrm>
        <a:prstGeom prst="rightArrow">
          <a:avLst>
            <a:gd name="adj1" fmla="val 60000"/>
            <a:gd name="adj2" fmla="val 50000"/>
          </a:avLst>
        </a:prstGeom>
        <a:solidFill>
          <a:srgbClr val="1E1700">
            <a:alpha val="56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 rot="10800000">
        <a:off x="2485253" y="2385588"/>
        <a:ext cx="603777" cy="271813"/>
      </dsp:txXfrm>
    </dsp:sp>
    <dsp:sp modelId="{6F032539-F0FA-4527-9D9A-0E237B5EB391}">
      <dsp:nvSpPr>
        <dsp:cNvPr id="0" name=""/>
        <dsp:cNvSpPr/>
      </dsp:nvSpPr>
      <dsp:spPr>
        <a:xfrm>
          <a:off x="62225" y="1846831"/>
          <a:ext cx="1938246" cy="1332420"/>
        </a:xfrm>
        <a:prstGeom prst="ellipse">
          <a:avLst/>
        </a:prstGeom>
        <a:solidFill>
          <a:srgbClr val="2A421A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Rockwell Condensed" panose="02060603050405020104" pitchFamily="18" charset="0"/>
            </a:rPr>
            <a:t>Quality Matters Overview</a:t>
          </a:r>
        </a:p>
      </dsp:txBody>
      <dsp:txXfrm>
        <a:off x="346075" y="2041959"/>
        <a:ext cx="1370546" cy="94216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731E2B-68D0-4FE5-B8C7-60CD82C1599B}">
      <dsp:nvSpPr>
        <dsp:cNvPr id="0" name=""/>
        <dsp:cNvSpPr/>
      </dsp:nvSpPr>
      <dsp:spPr>
        <a:xfrm>
          <a:off x="788669" y="0"/>
          <a:ext cx="8938260" cy="4351338"/>
        </a:xfrm>
        <a:prstGeom prst="rightArrow">
          <a:avLst/>
        </a:prstGeom>
        <a:solidFill>
          <a:srgbClr val="1E1700">
            <a:alpha val="30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9044E4-93FC-4B66-963D-1B08448304CF}">
      <dsp:nvSpPr>
        <dsp:cNvPr id="0" name=""/>
        <dsp:cNvSpPr/>
      </dsp:nvSpPr>
      <dsp:spPr>
        <a:xfrm>
          <a:off x="11296" y="1305401"/>
          <a:ext cx="3384708" cy="1740535"/>
        </a:xfrm>
        <a:prstGeom prst="roundRect">
          <a:avLst/>
        </a:prstGeom>
        <a:solidFill>
          <a:srgbClr val="9D5E2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latin typeface="Rockwell Extra Bold" panose="02060903040505020403" pitchFamily="18" charset="0"/>
            </a:rPr>
            <a:t>Applying the Quality Matters Rubric Workshop</a:t>
          </a:r>
        </a:p>
      </dsp:txBody>
      <dsp:txXfrm>
        <a:off x="96262" y="1390367"/>
        <a:ext cx="3214776" cy="1570603"/>
      </dsp:txXfrm>
    </dsp:sp>
    <dsp:sp modelId="{CF84D861-1969-4922-97D0-EC17446F86B9}">
      <dsp:nvSpPr>
        <dsp:cNvPr id="0" name=""/>
        <dsp:cNvSpPr/>
      </dsp:nvSpPr>
      <dsp:spPr>
        <a:xfrm>
          <a:off x="3565445" y="1305401"/>
          <a:ext cx="3384708" cy="1740535"/>
        </a:xfrm>
        <a:prstGeom prst="roundRect">
          <a:avLst/>
        </a:prstGeom>
        <a:solidFill>
          <a:srgbClr val="C7A137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latin typeface="Rockwell Extra Bold" panose="02060903040505020403" pitchFamily="18" charset="0"/>
            </a:rPr>
            <a:t>Peer Reviewer Course</a:t>
          </a:r>
        </a:p>
      </dsp:txBody>
      <dsp:txXfrm>
        <a:off x="3650411" y="1390367"/>
        <a:ext cx="3214776" cy="1570603"/>
      </dsp:txXfrm>
    </dsp:sp>
    <dsp:sp modelId="{DD073924-D574-453A-BDCF-C567BC6CD501}">
      <dsp:nvSpPr>
        <dsp:cNvPr id="0" name=""/>
        <dsp:cNvSpPr/>
      </dsp:nvSpPr>
      <dsp:spPr>
        <a:xfrm>
          <a:off x="7130891" y="1290920"/>
          <a:ext cx="3384708" cy="1740535"/>
        </a:xfrm>
        <a:prstGeom prst="roundRect">
          <a:avLst/>
        </a:prstGeom>
        <a:solidFill>
          <a:srgbClr val="CFC49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latin typeface="Rockwell Extra Bold" panose="02060903040505020403" pitchFamily="18" charset="0"/>
            </a:rPr>
            <a:t>Improving Your Online Course Workshop</a:t>
          </a:r>
        </a:p>
      </dsp:txBody>
      <dsp:txXfrm>
        <a:off x="7215857" y="1375886"/>
        <a:ext cx="3214776" cy="157060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8B1CB3-7022-4C1F-8939-9A24B2BF6FFA}">
      <dsp:nvSpPr>
        <dsp:cNvPr id="0" name=""/>
        <dsp:cNvSpPr/>
      </dsp:nvSpPr>
      <dsp:spPr>
        <a:xfrm>
          <a:off x="2361902" y="726815"/>
          <a:ext cx="2714904" cy="1810841"/>
        </a:xfrm>
        <a:prstGeom prst="rect">
          <a:avLst/>
        </a:prstGeom>
        <a:solidFill>
          <a:srgbClr val="BF9000">
            <a:alpha val="28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7584" rIns="227584" bIns="227584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chemeClr val="bg1"/>
              </a:solidFill>
              <a:latin typeface="Rockwell Condensed" panose="02060603050405020104" pitchFamily="18" charset="0"/>
            </a:rPr>
            <a:t>Identify Eligible Courses	</a:t>
          </a:r>
        </a:p>
      </dsp:txBody>
      <dsp:txXfrm>
        <a:off x="2796286" y="726815"/>
        <a:ext cx="2280519" cy="1810841"/>
      </dsp:txXfrm>
    </dsp:sp>
    <dsp:sp modelId="{7E53E35C-351A-4B99-853E-31B563C51965}">
      <dsp:nvSpPr>
        <dsp:cNvPr id="0" name=""/>
        <dsp:cNvSpPr/>
      </dsp:nvSpPr>
      <dsp:spPr>
        <a:xfrm>
          <a:off x="2361902" y="2537656"/>
          <a:ext cx="2714904" cy="1810841"/>
        </a:xfrm>
        <a:prstGeom prst="rect">
          <a:avLst/>
        </a:prstGeom>
        <a:solidFill>
          <a:srgbClr val="BF9000">
            <a:alpha val="28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56032" rIns="256032" bIns="256032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solidFill>
                <a:schemeClr val="bg1"/>
              </a:solidFill>
              <a:latin typeface="Rockwell Condensed" panose="02060603050405020104" pitchFamily="18" charset="0"/>
            </a:rPr>
            <a:t>Internal Review  Teams</a:t>
          </a:r>
        </a:p>
      </dsp:txBody>
      <dsp:txXfrm>
        <a:off x="2796286" y="2537656"/>
        <a:ext cx="2280519" cy="1810841"/>
      </dsp:txXfrm>
    </dsp:sp>
    <dsp:sp modelId="{0A8D94CA-76C0-4966-9F61-B26DE6A71868}">
      <dsp:nvSpPr>
        <dsp:cNvPr id="0" name=""/>
        <dsp:cNvSpPr/>
      </dsp:nvSpPr>
      <dsp:spPr>
        <a:xfrm>
          <a:off x="913953" y="2840"/>
          <a:ext cx="1809936" cy="1809936"/>
        </a:xfrm>
        <a:prstGeom prst="ellipse">
          <a:avLst/>
        </a:prstGeom>
        <a:solidFill>
          <a:srgbClr val="BF900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Rockwell Extra Bold" panose="02060903040505020403" pitchFamily="18" charset="0"/>
            </a:rPr>
            <a:t>Internal Review</a:t>
          </a:r>
        </a:p>
      </dsp:txBody>
      <dsp:txXfrm>
        <a:off x="1179012" y="267899"/>
        <a:ext cx="1279818" cy="1279818"/>
      </dsp:txXfrm>
    </dsp:sp>
    <dsp:sp modelId="{3ED64BAF-96A4-47C9-996E-7D915606E5C8}">
      <dsp:nvSpPr>
        <dsp:cNvPr id="0" name=""/>
        <dsp:cNvSpPr/>
      </dsp:nvSpPr>
      <dsp:spPr>
        <a:xfrm>
          <a:off x="6886742" y="726815"/>
          <a:ext cx="2714904" cy="1810841"/>
        </a:xfrm>
        <a:prstGeom prst="rect">
          <a:avLst/>
        </a:prstGeom>
        <a:solidFill>
          <a:srgbClr val="9D5E22">
            <a:alpha val="32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7584" rIns="227584" bIns="227584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chemeClr val="bg1"/>
              </a:solidFill>
              <a:latin typeface="Rockwell Condensed" panose="02060603050405020104" pitchFamily="18" charset="0"/>
            </a:rPr>
            <a:t>Successful Internal Review</a:t>
          </a:r>
        </a:p>
      </dsp:txBody>
      <dsp:txXfrm>
        <a:off x="7321127" y="726815"/>
        <a:ext cx="2280519" cy="1810841"/>
      </dsp:txXfrm>
    </dsp:sp>
    <dsp:sp modelId="{1B38F27F-6666-42E9-86D3-623952D6821D}">
      <dsp:nvSpPr>
        <dsp:cNvPr id="0" name=""/>
        <dsp:cNvSpPr/>
      </dsp:nvSpPr>
      <dsp:spPr>
        <a:xfrm>
          <a:off x="6886742" y="2537656"/>
          <a:ext cx="2714904" cy="1810841"/>
        </a:xfrm>
        <a:prstGeom prst="rect">
          <a:avLst/>
        </a:prstGeom>
        <a:solidFill>
          <a:srgbClr val="9D5E22">
            <a:alpha val="32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99136" rIns="199136" bIns="199136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bg1"/>
              </a:solidFill>
              <a:latin typeface="Rockwell Condensed" panose="02060603050405020104" pitchFamily="18" charset="0"/>
            </a:rPr>
            <a:t>Faculty partner with Instructional Designer</a:t>
          </a:r>
        </a:p>
      </dsp:txBody>
      <dsp:txXfrm>
        <a:off x="7321127" y="2537656"/>
        <a:ext cx="2280519" cy="1810841"/>
      </dsp:txXfrm>
    </dsp:sp>
    <dsp:sp modelId="{93826C95-F6CB-4231-B404-5D72FABBB59C}">
      <dsp:nvSpPr>
        <dsp:cNvPr id="0" name=""/>
        <dsp:cNvSpPr/>
      </dsp:nvSpPr>
      <dsp:spPr>
        <a:xfrm>
          <a:off x="5438793" y="2840"/>
          <a:ext cx="1809936" cy="1809936"/>
        </a:xfrm>
        <a:prstGeom prst="ellipse">
          <a:avLst/>
        </a:prstGeom>
        <a:solidFill>
          <a:srgbClr val="9D5E2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Rockwell Extra Bold" panose="02060903040505020403" pitchFamily="18" charset="0"/>
            </a:rPr>
            <a:t>QM Managed Review</a:t>
          </a:r>
        </a:p>
      </dsp:txBody>
      <dsp:txXfrm>
        <a:off x="5703852" y="267899"/>
        <a:ext cx="1279818" cy="127981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98CED5-44E1-465C-9C3E-AE3C1C317F0D}">
      <dsp:nvSpPr>
        <dsp:cNvPr id="0" name=""/>
        <dsp:cNvSpPr/>
      </dsp:nvSpPr>
      <dsp:spPr>
        <a:xfrm>
          <a:off x="3569037" y="593988"/>
          <a:ext cx="3550092" cy="2671374"/>
        </a:xfrm>
        <a:prstGeom prst="ellipse">
          <a:avLst/>
        </a:prstGeom>
        <a:solidFill>
          <a:srgbClr val="1E1700">
            <a:alpha val="5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7310" tIns="67310" rIns="67310" bIns="67310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300" kern="1200" dirty="0">
              <a:solidFill>
                <a:schemeClr val="bg1"/>
              </a:solidFill>
              <a:latin typeface="Rockwell Condensed" panose="02060603050405020104" pitchFamily="18" charset="0"/>
            </a:rPr>
            <a:t>Community of Practice</a:t>
          </a:r>
        </a:p>
      </dsp:txBody>
      <dsp:txXfrm>
        <a:off x="4088936" y="985202"/>
        <a:ext cx="2510294" cy="1888946"/>
      </dsp:txXfrm>
    </dsp:sp>
    <dsp:sp modelId="{4A85656F-EF11-4ED3-84A8-5F8BC626AF21}">
      <dsp:nvSpPr>
        <dsp:cNvPr id="0" name=""/>
        <dsp:cNvSpPr/>
      </dsp:nvSpPr>
      <dsp:spPr>
        <a:xfrm>
          <a:off x="7276069" y="382742"/>
          <a:ext cx="1845007" cy="1501311"/>
        </a:xfrm>
        <a:prstGeom prst="ellipse">
          <a:avLst/>
        </a:prstGeom>
        <a:solidFill>
          <a:srgbClr val="BF9000">
            <a:alpha val="5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bg1"/>
              </a:solidFill>
              <a:latin typeface="Rockwell Condensed" panose="02060603050405020104" pitchFamily="18" charset="0"/>
            </a:rPr>
            <a:t>Awareness</a:t>
          </a:r>
          <a:endParaRPr lang="en-US" sz="2400" kern="1200" dirty="0">
            <a:solidFill>
              <a:schemeClr val="bg1"/>
            </a:solidFill>
            <a:latin typeface="Rockwell Condensed" panose="02060603050405020104" pitchFamily="18" charset="0"/>
          </a:endParaRPr>
        </a:p>
      </dsp:txBody>
      <dsp:txXfrm>
        <a:off x="7546264" y="602604"/>
        <a:ext cx="1304617" cy="1061587"/>
      </dsp:txXfrm>
    </dsp:sp>
    <dsp:sp modelId="{DA5E4C70-93E3-493F-A72D-3BE7A1543767}">
      <dsp:nvSpPr>
        <dsp:cNvPr id="0" name=""/>
        <dsp:cNvSpPr/>
      </dsp:nvSpPr>
      <dsp:spPr>
        <a:xfrm>
          <a:off x="1783967" y="382744"/>
          <a:ext cx="1903288" cy="1501311"/>
        </a:xfrm>
        <a:prstGeom prst="ellipse">
          <a:avLst/>
        </a:prstGeom>
        <a:solidFill>
          <a:srgbClr val="644C00">
            <a:alpha val="5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bg1"/>
              </a:solidFill>
              <a:latin typeface="Rockwell Condensed" panose="02060603050405020104" pitchFamily="18" charset="0"/>
            </a:rPr>
            <a:t>Professional Development</a:t>
          </a:r>
        </a:p>
      </dsp:txBody>
      <dsp:txXfrm>
        <a:off x="2062697" y="602606"/>
        <a:ext cx="1345828" cy="1061587"/>
      </dsp:txXfrm>
    </dsp:sp>
    <dsp:sp modelId="{EB985642-966A-4713-A034-C0EFBB90C77C}">
      <dsp:nvSpPr>
        <dsp:cNvPr id="0" name=""/>
        <dsp:cNvSpPr/>
      </dsp:nvSpPr>
      <dsp:spPr>
        <a:xfrm>
          <a:off x="4141405" y="3377570"/>
          <a:ext cx="2232795" cy="1501311"/>
        </a:xfrm>
        <a:prstGeom prst="ellipse">
          <a:avLst/>
        </a:prstGeom>
        <a:solidFill>
          <a:srgbClr val="9D5E22">
            <a:alpha val="5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solidFill>
                <a:schemeClr val="bg1"/>
              </a:solidFill>
              <a:latin typeface="Rockwell Condensed" panose="02060603050405020104" pitchFamily="18" charset="0"/>
            </a:rPr>
            <a:t>Course Reviews</a:t>
          </a:r>
        </a:p>
      </dsp:txBody>
      <dsp:txXfrm>
        <a:off x="4468390" y="3597432"/>
        <a:ext cx="1578825" cy="106158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BDC2AF-4B38-4D17-B54B-179EFC956263}">
      <dsp:nvSpPr>
        <dsp:cNvPr id="0" name=""/>
        <dsp:cNvSpPr/>
      </dsp:nvSpPr>
      <dsp:spPr>
        <a:xfrm rot="5400000">
          <a:off x="5578562" y="121499"/>
          <a:ext cx="1865312" cy="1622821"/>
        </a:xfrm>
        <a:prstGeom prst="hexagon">
          <a:avLst>
            <a:gd name="adj" fmla="val 25000"/>
            <a:gd name="vf" fmla="val 115470"/>
          </a:avLst>
        </a:prstGeom>
        <a:solidFill>
          <a:srgbClr val="644C0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Rockwell Condensed" panose="02060603050405020104" pitchFamily="18" charset="0"/>
            </a:rPr>
            <a:t>Internal</a:t>
          </a:r>
          <a:endParaRPr lang="en-US" sz="2000" kern="1200" dirty="0">
            <a:latin typeface="Rockwell Condensed" panose="02060603050405020104" pitchFamily="18" charset="0"/>
          </a:endParaRPr>
        </a:p>
      </dsp:txBody>
      <dsp:txXfrm rot="-5400000">
        <a:off x="5952697" y="290932"/>
        <a:ext cx="1117041" cy="1283956"/>
      </dsp:txXfrm>
    </dsp:sp>
    <dsp:sp modelId="{D9717719-E302-4772-8DAE-018409C8DC07}">
      <dsp:nvSpPr>
        <dsp:cNvPr id="0" name=""/>
        <dsp:cNvSpPr/>
      </dsp:nvSpPr>
      <dsp:spPr>
        <a:xfrm>
          <a:off x="7642472" y="369757"/>
          <a:ext cx="2081688" cy="1119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>
              <a:solidFill>
                <a:schemeClr val="bg1"/>
              </a:solidFill>
              <a:latin typeface="Rockwell Condensed" panose="02060603050405020104" pitchFamily="18" charset="0"/>
            </a:rPr>
            <a:t>Course Reviews</a:t>
          </a:r>
        </a:p>
      </dsp:txBody>
      <dsp:txXfrm>
        <a:off x="7642472" y="369757"/>
        <a:ext cx="2081688" cy="1119187"/>
      </dsp:txXfrm>
    </dsp:sp>
    <dsp:sp modelId="{F630688E-BC68-429F-996C-ED834B6104A1}">
      <dsp:nvSpPr>
        <dsp:cNvPr id="0" name=""/>
        <dsp:cNvSpPr/>
      </dsp:nvSpPr>
      <dsp:spPr>
        <a:xfrm rot="5400000">
          <a:off x="3825914" y="121499"/>
          <a:ext cx="1865312" cy="1622821"/>
        </a:xfrm>
        <a:prstGeom prst="hexagon">
          <a:avLst>
            <a:gd name="adj" fmla="val 25000"/>
            <a:gd name="vf" fmla="val 115470"/>
          </a:avLst>
        </a:prstGeom>
        <a:solidFill>
          <a:srgbClr val="644C0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>
              <a:latin typeface="Rockwell Condensed" panose="02060603050405020104" pitchFamily="18" charset="0"/>
            </a:rPr>
            <a:t>External</a:t>
          </a:r>
        </a:p>
      </dsp:txBody>
      <dsp:txXfrm rot="-5400000">
        <a:off x="4200049" y="290932"/>
        <a:ext cx="1117041" cy="1283956"/>
      </dsp:txXfrm>
    </dsp:sp>
    <dsp:sp modelId="{9828676F-556F-44B2-8044-80264127BA0B}">
      <dsp:nvSpPr>
        <dsp:cNvPr id="0" name=""/>
        <dsp:cNvSpPr/>
      </dsp:nvSpPr>
      <dsp:spPr>
        <a:xfrm rot="5400000">
          <a:off x="4698880" y="1704777"/>
          <a:ext cx="1865312" cy="1622821"/>
        </a:xfrm>
        <a:prstGeom prst="hexagon">
          <a:avLst>
            <a:gd name="adj" fmla="val 25000"/>
            <a:gd name="vf" fmla="val 115470"/>
          </a:avLst>
        </a:prstGeom>
        <a:solidFill>
          <a:srgbClr val="CFC49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latin typeface="Rockwell Condensed" panose="02060603050405020104" pitchFamily="18" charset="0"/>
            </a:rPr>
            <a:t>APPQMR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latin typeface="Rockwell Condensed" panose="02060603050405020104" pitchFamily="18" charset="0"/>
            </a:rPr>
            <a:t>PRC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latin typeface="Rockwell Condensed" panose="02060603050405020104" pitchFamily="18" charset="0"/>
            </a:rPr>
            <a:t>MRC</a:t>
          </a:r>
        </a:p>
      </dsp:txBody>
      <dsp:txXfrm rot="-5400000">
        <a:off x="5073015" y="1874210"/>
        <a:ext cx="1117041" cy="1283956"/>
      </dsp:txXfrm>
    </dsp:sp>
    <dsp:sp modelId="{EA6693CE-E4B8-4F02-8CAF-547F1817EDD6}">
      <dsp:nvSpPr>
        <dsp:cNvPr id="0" name=""/>
        <dsp:cNvSpPr/>
      </dsp:nvSpPr>
      <dsp:spPr>
        <a:xfrm>
          <a:off x="2738437" y="1956594"/>
          <a:ext cx="2014537" cy="1119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chemeClr val="bg1"/>
              </a:solidFill>
              <a:latin typeface="Rockwell Condensed" panose="02060603050405020104" pitchFamily="18" charset="0"/>
            </a:rPr>
            <a:t>Professional Development</a:t>
          </a:r>
        </a:p>
      </dsp:txBody>
      <dsp:txXfrm>
        <a:off x="2738437" y="1956594"/>
        <a:ext cx="2014537" cy="1119187"/>
      </dsp:txXfrm>
    </dsp:sp>
    <dsp:sp modelId="{866CAE67-1FA2-4A33-BEE7-80EFDE9A5B36}">
      <dsp:nvSpPr>
        <dsp:cNvPr id="0" name=""/>
        <dsp:cNvSpPr/>
      </dsp:nvSpPr>
      <dsp:spPr>
        <a:xfrm rot="5400000">
          <a:off x="6451528" y="1704777"/>
          <a:ext cx="1865312" cy="1622821"/>
        </a:xfrm>
        <a:prstGeom prst="hexagon">
          <a:avLst>
            <a:gd name="adj" fmla="val 25000"/>
            <a:gd name="vf" fmla="val 115470"/>
          </a:avLst>
        </a:prstGeom>
        <a:solidFill>
          <a:srgbClr val="CFC49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Rockwell Condensed" panose="02060603050405020104" pitchFamily="18" charset="0"/>
            </a:rPr>
            <a:t>IYOC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Rockwell Condensed" panose="02060603050405020104" pitchFamily="18" charset="0"/>
            </a:rPr>
            <a:t>DYOC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Rockwell Condensed" panose="02060603050405020104" pitchFamily="18" charset="0"/>
            </a:rPr>
            <a:t>SPECIALIZED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/>
        </a:p>
      </dsp:txBody>
      <dsp:txXfrm rot="-5400000">
        <a:off x="6825663" y="1874210"/>
        <a:ext cx="1117041" cy="1283956"/>
      </dsp:txXfrm>
    </dsp:sp>
    <dsp:sp modelId="{F1555117-AAE5-4E60-BCDA-706935A12A3B}">
      <dsp:nvSpPr>
        <dsp:cNvPr id="0" name=""/>
        <dsp:cNvSpPr/>
      </dsp:nvSpPr>
      <dsp:spPr>
        <a:xfrm rot="5400000">
          <a:off x="5578562" y="3288054"/>
          <a:ext cx="1865312" cy="1622821"/>
        </a:xfrm>
        <a:prstGeom prst="hexagon">
          <a:avLst>
            <a:gd name="adj" fmla="val 25000"/>
            <a:gd name="vf" fmla="val 115470"/>
          </a:avLst>
        </a:prstGeom>
        <a:solidFill>
          <a:srgbClr val="9D5E2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%</a:t>
          </a:r>
          <a:endParaRPr lang="en-US" sz="1700" kern="1200" dirty="0"/>
        </a:p>
      </dsp:txBody>
      <dsp:txXfrm rot="-5400000">
        <a:off x="5952697" y="3457487"/>
        <a:ext cx="1117041" cy="1283956"/>
      </dsp:txXfrm>
    </dsp:sp>
    <dsp:sp modelId="{543DAD71-249E-46C6-9B84-C4ECE0259A2E}">
      <dsp:nvSpPr>
        <dsp:cNvPr id="0" name=""/>
        <dsp:cNvSpPr/>
      </dsp:nvSpPr>
      <dsp:spPr>
        <a:xfrm>
          <a:off x="7371873" y="3539871"/>
          <a:ext cx="2081688" cy="1119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bg1"/>
              </a:solidFill>
            </a:rPr>
            <a:t>Benchmarks</a:t>
          </a:r>
          <a:endParaRPr lang="en-US" sz="2000" kern="1200" dirty="0">
            <a:solidFill>
              <a:schemeClr val="bg1"/>
            </a:solidFill>
          </a:endParaRPr>
        </a:p>
      </dsp:txBody>
      <dsp:txXfrm>
        <a:off x="7371873" y="3539871"/>
        <a:ext cx="2081688" cy="1119187"/>
      </dsp:txXfrm>
    </dsp:sp>
    <dsp:sp modelId="{DC1A4D75-7D07-4996-B8CE-9E1ECFB3082D}">
      <dsp:nvSpPr>
        <dsp:cNvPr id="0" name=""/>
        <dsp:cNvSpPr/>
      </dsp:nvSpPr>
      <dsp:spPr>
        <a:xfrm rot="5400000">
          <a:off x="3825914" y="3288054"/>
          <a:ext cx="1865312" cy="1622821"/>
        </a:xfrm>
        <a:prstGeom prst="hexagon">
          <a:avLst>
            <a:gd name="adj" fmla="val 25000"/>
            <a:gd name="vf" fmla="val 115470"/>
          </a:avLst>
        </a:prstGeom>
        <a:solidFill>
          <a:srgbClr val="9D5E2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#</a:t>
          </a:r>
        </a:p>
      </dsp:txBody>
      <dsp:txXfrm rot="-5400000">
        <a:off x="4200049" y="3457487"/>
        <a:ext cx="1117041" cy="128395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EEF8F4-565E-40C7-B4C2-72D728256854}">
      <dsp:nvSpPr>
        <dsp:cNvPr id="0" name=""/>
        <dsp:cNvSpPr/>
      </dsp:nvSpPr>
      <dsp:spPr>
        <a:xfrm rot="16200000">
          <a:off x="1442490" y="-1442490"/>
          <a:ext cx="2483000" cy="5367981"/>
        </a:xfrm>
        <a:prstGeom prst="round1Rect">
          <a:avLst/>
        </a:prstGeom>
        <a:solidFill>
          <a:srgbClr val="7F600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928" tIns="312928" rIns="312928" bIns="312928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400" kern="1200" dirty="0">
            <a:latin typeface="Rockwell Condensed" panose="02060603050405020104" pitchFamily="18" charset="0"/>
          </a:endParaRPr>
        </a:p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>
              <a:latin typeface="Rockwell Condensed" panose="02060603050405020104" pitchFamily="18" charset="0"/>
            </a:rPr>
            <a:t>Overlapping Phased Approach</a:t>
          </a:r>
        </a:p>
      </dsp:txBody>
      <dsp:txXfrm rot="5400000">
        <a:off x="0" y="0"/>
        <a:ext cx="5367981" cy="1862250"/>
      </dsp:txXfrm>
    </dsp:sp>
    <dsp:sp modelId="{F0F4E51B-4F17-4113-AEED-749090943B6A}">
      <dsp:nvSpPr>
        <dsp:cNvPr id="0" name=""/>
        <dsp:cNvSpPr/>
      </dsp:nvSpPr>
      <dsp:spPr>
        <a:xfrm>
          <a:off x="5367981" y="0"/>
          <a:ext cx="5367981" cy="2483000"/>
        </a:xfrm>
        <a:prstGeom prst="round1Rect">
          <a:avLst/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 dirty="0">
            <a:latin typeface="Rockwell Condensed" panose="02060603050405020104" pitchFamily="18" charset="0"/>
          </a:endParaRP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>
              <a:latin typeface="Rockwell Condensed" panose="02060603050405020104" pitchFamily="18" charset="0"/>
            </a:rPr>
            <a:t>Professional Development 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>
              <a:latin typeface="Rockwell Condensed" panose="02060603050405020104" pitchFamily="18" charset="0"/>
            </a:rPr>
            <a:t>Focus</a:t>
          </a:r>
        </a:p>
      </dsp:txBody>
      <dsp:txXfrm>
        <a:off x="5367981" y="0"/>
        <a:ext cx="5367981" cy="1862250"/>
      </dsp:txXfrm>
    </dsp:sp>
    <dsp:sp modelId="{0C2B22AD-AEB6-4624-9A55-C2966F49AAAF}">
      <dsp:nvSpPr>
        <dsp:cNvPr id="0" name=""/>
        <dsp:cNvSpPr/>
      </dsp:nvSpPr>
      <dsp:spPr>
        <a:xfrm rot="10800000">
          <a:off x="0" y="2483000"/>
          <a:ext cx="5367981" cy="2483000"/>
        </a:xfrm>
        <a:prstGeom prst="round1Rect">
          <a:avLst/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928" tIns="312928" rIns="312928" bIns="312928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>
              <a:latin typeface="Rockwell Condensed" panose="02060603050405020104" pitchFamily="18" charset="0"/>
            </a:rPr>
            <a:t>Course Review </a:t>
          </a:r>
        </a:p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>
              <a:latin typeface="Rockwell Condensed" panose="02060603050405020104" pitchFamily="18" charset="0"/>
            </a:rPr>
            <a:t>Focus</a:t>
          </a:r>
        </a:p>
      </dsp:txBody>
      <dsp:txXfrm rot="10800000">
        <a:off x="0" y="3103750"/>
        <a:ext cx="5367981" cy="1862250"/>
      </dsp:txXfrm>
    </dsp:sp>
    <dsp:sp modelId="{B161D67B-71A5-42D0-939D-90D955B8F664}">
      <dsp:nvSpPr>
        <dsp:cNvPr id="0" name=""/>
        <dsp:cNvSpPr/>
      </dsp:nvSpPr>
      <dsp:spPr>
        <a:xfrm rot="5400000">
          <a:off x="6810471" y="1040510"/>
          <a:ext cx="2483000" cy="5367981"/>
        </a:xfrm>
        <a:prstGeom prst="round1Rect">
          <a:avLst/>
        </a:prstGeom>
        <a:solidFill>
          <a:srgbClr val="CFC49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928" tIns="312928" rIns="312928" bIns="312928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>
              <a:latin typeface="Rockwell Condensed" panose="02060603050405020104" pitchFamily="18" charset="0"/>
            </a:rPr>
            <a:t>True </a:t>
          </a:r>
        </a:p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>
              <a:latin typeface="Rockwell Condensed" panose="02060603050405020104" pitchFamily="18" charset="0"/>
            </a:rPr>
            <a:t>Phased Approach</a:t>
          </a:r>
        </a:p>
      </dsp:txBody>
      <dsp:txXfrm rot="-5400000">
        <a:off x="5367981" y="3103750"/>
        <a:ext cx="5367981" cy="1862250"/>
      </dsp:txXfrm>
    </dsp:sp>
    <dsp:sp modelId="{0432B3DD-D11F-4252-AFC3-48D4C7BAF891}">
      <dsp:nvSpPr>
        <dsp:cNvPr id="0" name=""/>
        <dsp:cNvSpPr/>
      </dsp:nvSpPr>
      <dsp:spPr>
        <a:xfrm>
          <a:off x="3757586" y="1862250"/>
          <a:ext cx="3220788" cy="1241500"/>
        </a:xfrm>
        <a:prstGeom prst="roundRect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rgbClr val="644C00"/>
              </a:solidFill>
              <a:latin typeface="Rockwell Extra Bold" panose="02060903040505020403" pitchFamily="18" charset="0"/>
            </a:rPr>
            <a:t>Implementation Strategies</a:t>
          </a:r>
        </a:p>
      </dsp:txBody>
      <dsp:txXfrm>
        <a:off x="3818191" y="1922855"/>
        <a:ext cx="3099578" cy="11202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3F546D3F-EDE1-49B3-BD7C-6910D500A7FE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0AB77EDB-AEB3-4CD9-9B39-314C06423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064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36F29D56-A10B-476C-9E5D-EA0187341E7A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947CB31F-A281-4325-9C2E-6D2DB8B822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551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CB31F-A281-4325-9C2E-6D2DB8B8227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98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CB31F-A281-4325-9C2E-6D2DB8B8227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942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CB31F-A281-4325-9C2E-6D2DB8B8227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2001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CB31F-A281-4325-9C2E-6D2DB8B8227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399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CB31F-A281-4325-9C2E-6D2DB8B8227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0744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CB31F-A281-4325-9C2E-6D2DB8B8227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3017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CB31F-A281-4325-9C2E-6D2DB8B8227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1578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CB31F-A281-4325-9C2E-6D2DB8B8227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5155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CB31F-A281-4325-9C2E-6D2DB8B8227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9723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CB31F-A281-4325-9C2E-6D2DB8B8227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5413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CB31F-A281-4325-9C2E-6D2DB8B8227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6498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CB31F-A281-4325-9C2E-6D2DB8B8227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0440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CB31F-A281-4325-9C2E-6D2DB8B8227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4658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CB31F-A281-4325-9C2E-6D2DB8B8227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4331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CB31F-A281-4325-9C2E-6D2DB8B8227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5241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CB31F-A281-4325-9C2E-6D2DB8B8227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6088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CB31F-A281-4325-9C2E-6D2DB8B8227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0241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CB31F-A281-4325-9C2E-6D2DB8B8227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0873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CB31F-A281-4325-9C2E-6D2DB8B8227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8834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CB31F-A281-4325-9C2E-6D2DB8B8227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5845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CB31F-A281-4325-9C2E-6D2DB8B8227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161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1F329-C9A4-4617-8BBB-A601C7175DEC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B0FC1-AC51-4F01-A5CB-C8CFEF307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670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1F329-C9A4-4617-8BBB-A601C7175DEC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B0FC1-AC51-4F01-A5CB-C8CFEF307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229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1F329-C9A4-4617-8BBB-A601C7175DEC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B0FC1-AC51-4F01-A5CB-C8CFEF307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018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1F329-C9A4-4617-8BBB-A601C7175DEC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B0FC1-AC51-4F01-A5CB-C8CFEF307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373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1F329-C9A4-4617-8BBB-A601C7175DEC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B0FC1-AC51-4F01-A5CB-C8CFEF307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953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1F329-C9A4-4617-8BBB-A601C7175DEC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B0FC1-AC51-4F01-A5CB-C8CFEF307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08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1F329-C9A4-4617-8BBB-A601C7175DEC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B0FC1-AC51-4F01-A5CB-C8CFEF307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818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1F329-C9A4-4617-8BBB-A601C7175DEC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B0FC1-AC51-4F01-A5CB-C8CFEF307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934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1F329-C9A4-4617-8BBB-A601C7175DEC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B0FC1-AC51-4F01-A5CB-C8CFEF307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757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1F329-C9A4-4617-8BBB-A601C7175DEC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B0FC1-AC51-4F01-A5CB-C8CFEF307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948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1F329-C9A4-4617-8BBB-A601C7175DEC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B0FC1-AC51-4F01-A5CB-C8CFEF307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042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D5E22">
            <a:alpha val="6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31F329-C9A4-4617-8BBB-A601C7175DEC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6B0FC1-AC51-4F01-A5CB-C8CFEF307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465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://www.theworldofstuff.com/archives/2009/06/27/a-tale-of-four-countries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://www.theworldofstuff.com/archives/2009/06/27/a-tale-of-four-countries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://www.theworldofstuff.com/archives/2009/06/27/a-tale-of-four-countries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://www.theworldofstuff.com/archives/2009/06/27/a-tale-of-four-countries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schroederh@sar.usf.edu" TargetMode="External"/><Relationship Id="rId5" Type="http://schemas.openxmlformats.org/officeDocument/2006/relationships/image" Target="../media/image6.png"/><Relationship Id="rId4" Type="http://schemas.openxmlformats.org/officeDocument/2006/relationships/hyperlink" Target="http://www.theworldofstuff.com/archives/2009/06/27/a-tale-of-four-countries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9687" r="-405" b="6089"/>
          <a:stretch/>
        </p:blipFill>
        <p:spPr>
          <a:xfrm>
            <a:off x="0" y="0"/>
            <a:ext cx="12263524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12980" y="2076741"/>
            <a:ext cx="871361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C5B066"/>
                </a:solidFill>
                <a:latin typeface="Rockwell Extra Bold" panose="02060903040505020403" pitchFamily="18" charset="0"/>
              </a:rPr>
              <a:t>Prepare to Hit the Trail</a:t>
            </a:r>
          </a:p>
          <a:p>
            <a:r>
              <a:rPr lang="en-US" sz="2800" dirty="0">
                <a:solidFill>
                  <a:srgbClr val="C5B066"/>
                </a:solidFill>
                <a:latin typeface="Rockwell Condensed" panose="02060603050405020104" pitchFamily="18" charset="0"/>
              </a:rPr>
              <a:t>Successful QM Implementation Strategies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356206" y="5565338"/>
            <a:ext cx="2623587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rgbClr val="C5B066"/>
                </a:solidFill>
                <a:latin typeface="Rockwell Condensed" panose="02060603050405020104" pitchFamily="18" charset="0"/>
              </a:rPr>
              <a:t>Heidi Schroeder </a:t>
            </a:r>
            <a:r>
              <a:rPr lang="en-US" sz="2000" dirty="0">
                <a:solidFill>
                  <a:srgbClr val="C5B066"/>
                </a:solidFill>
                <a:latin typeface="Rockwell Condensed" panose="02060603050405020104" pitchFamily="18" charset="0"/>
              </a:rPr>
              <a:t>Instructional Designer</a:t>
            </a:r>
          </a:p>
          <a:p>
            <a:pPr algn="r"/>
            <a:r>
              <a:rPr lang="en-US" sz="2000" dirty="0">
                <a:solidFill>
                  <a:srgbClr val="C5B066"/>
                </a:solidFill>
                <a:latin typeface="Rockwell Condensed" panose="02060603050405020104" pitchFamily="18" charset="0"/>
              </a:rPr>
              <a:t>E-Learning Services</a:t>
            </a: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7195" y="5685558"/>
            <a:ext cx="1249400" cy="1030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0540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37"/>
          <a:stretch/>
        </p:blipFill>
        <p:spPr>
          <a:xfrm>
            <a:off x="8425542" y="-1"/>
            <a:ext cx="3766457" cy="6869609"/>
          </a:xfrm>
        </p:spPr>
      </p:pic>
      <p:sp>
        <p:nvSpPr>
          <p:cNvPr id="7" name="Rectangle 6"/>
          <p:cNvSpPr/>
          <p:nvPr/>
        </p:nvSpPr>
        <p:spPr>
          <a:xfrm>
            <a:off x="8425542" y="-88901"/>
            <a:ext cx="3766457" cy="6869609"/>
          </a:xfrm>
          <a:prstGeom prst="rect">
            <a:avLst/>
          </a:prstGeom>
          <a:solidFill>
            <a:srgbClr val="C09A75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162662" y="6428792"/>
            <a:ext cx="28551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Image </a:t>
            </a:r>
            <a:r>
              <a:rPr lang="en-US" sz="1200" dirty="0"/>
              <a:t>Credit</a:t>
            </a:r>
            <a:r>
              <a:rPr lang="en-US" sz="1400" dirty="0"/>
              <a:t>: </a:t>
            </a:r>
            <a:r>
              <a:rPr lang="en-US" sz="1400" dirty="0">
                <a:hlinkClick r:id="rId4"/>
              </a:rPr>
              <a:t>Jordan </a:t>
            </a:r>
            <a:r>
              <a:rPr lang="en-US" sz="1400" dirty="0" err="1">
                <a:hlinkClick r:id="rId4"/>
              </a:rPr>
              <a:t>Kalich</a:t>
            </a:r>
            <a:endParaRPr lang="en-US" sz="1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7099" y="6133517"/>
            <a:ext cx="838200" cy="29527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633205" y="2058039"/>
            <a:ext cx="355879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6000" b="1" cap="none" spc="0" dirty="0">
                <a:ln/>
                <a:solidFill>
                  <a:srgbClr val="644C00"/>
                </a:solidFill>
                <a:effectLst/>
              </a:rPr>
              <a:t>Fact Check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75189" y="703822"/>
            <a:ext cx="700985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Rockwell Condensed" panose="02060603050405020104" pitchFamily="18" charset="0"/>
              </a:rPr>
              <a:t>Which of the following are components of a QM Implementation plan?</a:t>
            </a: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49085" y="2407298"/>
            <a:ext cx="6662057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UcPeriod"/>
            </a:pPr>
            <a:r>
              <a:rPr lang="en-US" sz="2800" dirty="0">
                <a:solidFill>
                  <a:schemeClr val="bg1"/>
                </a:solidFill>
                <a:latin typeface="Rockwell Condensed" panose="02060603050405020104" pitchFamily="18" charset="0"/>
              </a:rPr>
              <a:t>Anticipated QM-Managed Course Reviews</a:t>
            </a:r>
          </a:p>
          <a:p>
            <a:pPr marL="342900" indent="-342900">
              <a:buFont typeface="+mj-lt"/>
              <a:buAutoNum type="alphaUcPeriod"/>
            </a:pPr>
            <a:endParaRPr lang="en-US" sz="2800" dirty="0">
              <a:solidFill>
                <a:schemeClr val="bg1"/>
              </a:solidFill>
              <a:latin typeface="Rockwell Condensed" panose="02060603050405020104" pitchFamily="18" charset="0"/>
            </a:endParaRPr>
          </a:p>
          <a:p>
            <a:pPr marL="342900" indent="-342900">
              <a:buFont typeface="+mj-lt"/>
              <a:buAutoNum type="alphaUcPeriod"/>
            </a:pPr>
            <a:r>
              <a:rPr lang="en-US" sz="2800" dirty="0">
                <a:solidFill>
                  <a:schemeClr val="bg1"/>
                </a:solidFill>
                <a:latin typeface="Rockwell Condensed" panose="02060603050405020104" pitchFamily="18" charset="0"/>
              </a:rPr>
              <a:t>Anticipated Internal Course Reviews</a:t>
            </a:r>
          </a:p>
          <a:p>
            <a:pPr marL="342900" indent="-342900">
              <a:buFont typeface="+mj-lt"/>
              <a:buAutoNum type="alphaUcPeriod"/>
            </a:pPr>
            <a:endParaRPr lang="en-US" sz="2800" dirty="0">
              <a:solidFill>
                <a:schemeClr val="bg1"/>
              </a:solidFill>
              <a:latin typeface="Rockwell Condensed" panose="02060603050405020104" pitchFamily="18" charset="0"/>
            </a:endParaRPr>
          </a:p>
          <a:p>
            <a:pPr marL="342900" indent="-342900">
              <a:buFont typeface="+mj-lt"/>
              <a:buAutoNum type="alphaUcPeriod"/>
            </a:pPr>
            <a:r>
              <a:rPr lang="en-US" sz="2800" dirty="0">
                <a:solidFill>
                  <a:schemeClr val="bg1"/>
                </a:solidFill>
                <a:latin typeface="Rockwell Condensed" panose="02060603050405020104" pitchFamily="18" charset="0"/>
              </a:rPr>
              <a:t>Number of anticipated enrollees in QM Professional Development Sessions</a:t>
            </a:r>
          </a:p>
          <a:p>
            <a:pPr marL="342900" indent="-342900">
              <a:buFont typeface="+mj-lt"/>
              <a:buAutoNum type="alphaUcPeriod"/>
            </a:pPr>
            <a:endParaRPr lang="en-US" sz="2800" dirty="0">
              <a:solidFill>
                <a:schemeClr val="bg1"/>
              </a:solidFill>
              <a:latin typeface="Rockwell Condensed" panose="02060603050405020104" pitchFamily="18" charset="0"/>
            </a:endParaRPr>
          </a:p>
          <a:p>
            <a:pPr marL="342900" indent="-342900">
              <a:buFont typeface="+mj-lt"/>
              <a:buAutoNum type="alphaUcPeriod"/>
            </a:pPr>
            <a:r>
              <a:rPr lang="en-US" sz="2800" dirty="0">
                <a:solidFill>
                  <a:schemeClr val="bg1"/>
                </a:solidFill>
                <a:latin typeface="Rockwell Condensed" panose="02060603050405020104" pitchFamily="18" charset="0"/>
              </a:rPr>
              <a:t>All of the above</a:t>
            </a:r>
          </a:p>
          <a:p>
            <a:pPr marL="342900" indent="-342900">
              <a:buFont typeface="+mj-lt"/>
              <a:buAutoNum type="alphaUcPeriod"/>
            </a:pPr>
            <a:endParaRPr lang="en-US" dirty="0"/>
          </a:p>
          <a:p>
            <a:pPr marL="342900" indent="-342900">
              <a:buFont typeface="+mj-lt"/>
              <a:buAutoNum type="alphaUcPeriod"/>
            </a:pPr>
            <a:endParaRPr lang="en-US" dirty="0"/>
          </a:p>
          <a:p>
            <a:pPr marL="342900" indent="-342900">
              <a:buFont typeface="+mj-lt"/>
              <a:buAutoNum type="alphaUcPeriod"/>
            </a:pPr>
            <a:endParaRPr lang="en-US" dirty="0"/>
          </a:p>
          <a:p>
            <a:pPr marL="342900" indent="-342900">
              <a:buFont typeface="+mj-lt"/>
              <a:buAutoNum type="alphaUcPeriod"/>
            </a:pP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56555" y="1968802"/>
            <a:ext cx="6662057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chemeClr val="bg1"/>
                </a:solidFill>
                <a:latin typeface="Rockwell Condensed" panose="02060603050405020104" pitchFamily="18" charset="0"/>
              </a:rPr>
              <a:t>Anticipated QM-Managed Course Reviews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chemeClr val="bg1"/>
                </a:solidFill>
                <a:latin typeface="Rockwell Condensed" panose="02060603050405020104" pitchFamily="18" charset="0"/>
              </a:rPr>
              <a:t>Number of anticipated enrollees in QM Professional Development Sessions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n-US" sz="2800" dirty="0">
              <a:solidFill>
                <a:schemeClr val="bg1"/>
              </a:solidFill>
              <a:latin typeface="Rockwell Condensed" panose="020606030504050201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chemeClr val="bg1"/>
                </a:solidFill>
                <a:latin typeface="Rockwell Condensed" panose="02060603050405020104" pitchFamily="18" charset="0"/>
              </a:rPr>
              <a:t>Anticipated Internal Course Reviews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n-US" sz="2800" dirty="0">
              <a:solidFill>
                <a:schemeClr val="bg1"/>
              </a:solidFill>
              <a:latin typeface="Rockwell Condensed" panose="020606030504050201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n-US" sz="2800" dirty="0">
              <a:solidFill>
                <a:schemeClr val="bg1"/>
              </a:solidFill>
              <a:latin typeface="Rockwell Condensed" panose="020606030504050201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7200" dirty="0">
                <a:solidFill>
                  <a:schemeClr val="bg1"/>
                </a:solidFill>
                <a:latin typeface="Rockwell Condensed" panose="02060603050405020104" pitchFamily="18" charset="0"/>
              </a:rPr>
              <a:t>All of the above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dirty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dirty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dirty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990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37"/>
          <a:stretch/>
        </p:blipFill>
        <p:spPr>
          <a:xfrm>
            <a:off x="8425542" y="-1"/>
            <a:ext cx="3766457" cy="6869609"/>
          </a:xfrm>
        </p:spPr>
      </p:pic>
      <p:sp>
        <p:nvSpPr>
          <p:cNvPr id="7" name="Rectangle 6"/>
          <p:cNvSpPr/>
          <p:nvPr/>
        </p:nvSpPr>
        <p:spPr>
          <a:xfrm>
            <a:off x="8425542" y="-1"/>
            <a:ext cx="3766457" cy="6869609"/>
          </a:xfrm>
          <a:prstGeom prst="rect">
            <a:avLst/>
          </a:prstGeom>
          <a:solidFill>
            <a:srgbClr val="C09A75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162662" y="6428792"/>
            <a:ext cx="28551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Image </a:t>
            </a:r>
            <a:r>
              <a:rPr lang="en-US" sz="1200" dirty="0"/>
              <a:t>Credit</a:t>
            </a:r>
            <a:r>
              <a:rPr lang="en-US" sz="1400" dirty="0"/>
              <a:t>: </a:t>
            </a:r>
            <a:r>
              <a:rPr lang="en-US" sz="1400" dirty="0">
                <a:hlinkClick r:id="rId4"/>
              </a:rPr>
              <a:t>Jordan </a:t>
            </a:r>
            <a:r>
              <a:rPr lang="en-US" sz="1400" dirty="0" err="1">
                <a:hlinkClick r:id="rId4"/>
              </a:rPr>
              <a:t>Kalich</a:t>
            </a:r>
            <a:endParaRPr lang="en-US" sz="1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7099" y="6133517"/>
            <a:ext cx="838200" cy="29527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633205" y="2058039"/>
            <a:ext cx="355879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6000" b="1" cap="none" spc="0" dirty="0">
                <a:ln/>
                <a:solidFill>
                  <a:srgbClr val="644C00"/>
                </a:solidFill>
                <a:effectLst/>
              </a:rPr>
              <a:t>Fact Check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75189" y="703822"/>
            <a:ext cx="70098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Rockwell Extra Bold" panose="02060903040505020403" pitchFamily="18" charset="0"/>
              </a:rPr>
              <a:t>True or False</a:t>
            </a: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49085" y="2058039"/>
            <a:ext cx="666205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Rockwell Condensed" panose="02060603050405020104" pitchFamily="18" charset="0"/>
              </a:rPr>
              <a:t>A Quality Matters Implementation Plan can be implemented in phases to allow an institution to systematically build and evaluate courses based on the QM Standards </a:t>
            </a:r>
          </a:p>
          <a:p>
            <a:pPr marL="342900" indent="-342900">
              <a:buFont typeface="+mj-lt"/>
              <a:buAutoNum type="alphaUcPeriod"/>
            </a:pPr>
            <a:endParaRPr lang="en-US" dirty="0"/>
          </a:p>
          <a:p>
            <a:pPr marL="342900" indent="-342900">
              <a:buFont typeface="+mj-lt"/>
              <a:buAutoNum type="alphaUcPeriod"/>
            </a:pPr>
            <a:endParaRPr lang="en-US" dirty="0"/>
          </a:p>
          <a:p>
            <a:pPr marL="342900" indent="-342900">
              <a:buFont typeface="+mj-lt"/>
              <a:buAutoNum type="alphaUcPeriod"/>
            </a:pPr>
            <a:endParaRPr lang="en-US" dirty="0"/>
          </a:p>
          <a:p>
            <a:pPr marL="342900" indent="-342900">
              <a:buFont typeface="+mj-lt"/>
              <a:buAutoNum type="alphaUcPeriod"/>
            </a:pP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839557" y="703822"/>
            <a:ext cx="53035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Wingdings" panose="05000000000000000000" pitchFamily="2" charset="2"/>
              <a:buChar char="ü"/>
            </a:pPr>
            <a:r>
              <a:rPr lang="en-US" sz="6600" dirty="0">
                <a:solidFill>
                  <a:schemeClr val="bg1"/>
                </a:solidFill>
                <a:latin typeface="Rockwell Extra Bold" panose="02060903040505020403" pitchFamily="18" charset="0"/>
              </a:rPr>
              <a:t>TRUE!</a:t>
            </a:r>
          </a:p>
        </p:txBody>
      </p:sp>
    </p:spTree>
    <p:extLst>
      <p:ext uri="{BB962C8B-B14F-4D97-AF65-F5344CB8AC3E}">
        <p14:creationId xmlns:p14="http://schemas.microsoft.com/office/powerpoint/2010/main" val="4196411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4390768"/>
          </a:xfrm>
          <a:prstGeom prst="rect">
            <a:avLst/>
          </a:prstGeom>
          <a:solidFill>
            <a:srgbClr val="BF9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Rockwell Extra Bold" panose="02060903040505020403" pitchFamily="18" charset="0"/>
              </a:rPr>
              <a:t>QM Implementation Plan Proposal Components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1260382"/>
              </p:ext>
            </p:extLst>
          </p:nvPr>
        </p:nvGraphicFramePr>
        <p:xfrm>
          <a:off x="0" y="1825624"/>
          <a:ext cx="12192000" cy="5032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56964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2302" y="326571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latin typeface="Rockwell Extra Bold" panose="02060903040505020403" pitchFamily="18" charset="0"/>
              </a:rPr>
              <a:t>USFSM Benchmarks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1587825"/>
              </p:ext>
            </p:extLst>
          </p:nvPr>
        </p:nvGraphicFramePr>
        <p:xfrm>
          <a:off x="590502" y="1567543"/>
          <a:ext cx="10820837" cy="47810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73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58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537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738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36747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kern="1200" dirty="0">
                          <a:solidFill>
                            <a:schemeClr val="lt1"/>
                          </a:solidFill>
                          <a:effectLst/>
                          <a:latin typeface="Rockwell Condensed" panose="02060603050405020104" pitchFamily="18" charset="0"/>
                          <a:ea typeface="+mn-ea"/>
                          <a:cs typeface="+mn-cs"/>
                        </a:rPr>
                        <a:t>Professional Development:</a:t>
                      </a:r>
                      <a:r>
                        <a:rPr lang="en-US" sz="3200" b="1" kern="1200" baseline="0" dirty="0">
                          <a:solidFill>
                            <a:schemeClr val="lt1"/>
                          </a:solidFill>
                          <a:effectLst/>
                          <a:latin typeface="Rockwell Condensed" panose="020606030504050201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>
                          <a:solidFill>
                            <a:schemeClr val="lt1"/>
                          </a:solidFill>
                          <a:effectLst/>
                          <a:latin typeface="Rockwell Condensed" panose="02060603050405020104" pitchFamily="18" charset="0"/>
                          <a:ea typeface="+mn-ea"/>
                          <a:cs typeface="+mn-cs"/>
                        </a:rPr>
                        <a:t>Anticipated Participants</a:t>
                      </a:r>
                      <a:endParaRPr lang="en-US" dirty="0">
                        <a:latin typeface="Rockwell Condensed" panose="02060603050405020104" pitchFamily="18" charset="0"/>
                      </a:endParaRPr>
                    </a:p>
                  </a:txBody>
                  <a:tcPr>
                    <a:solidFill>
                      <a:srgbClr val="BF9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237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dirty="0">
                          <a:solidFill>
                            <a:schemeClr val="bg1"/>
                          </a:solidFill>
                          <a:effectLst/>
                          <a:latin typeface="Rockwell Condensed" panose="020606030504050201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Semester</a:t>
                      </a:r>
                      <a:endParaRPr lang="en-US" sz="4400" dirty="0">
                        <a:solidFill>
                          <a:schemeClr val="bg1"/>
                        </a:solidFill>
                        <a:effectLst/>
                        <a:latin typeface="Rockwell Condensed" panose="020606030504050201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Rockwell Condensed" panose="020606030504050201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QM Information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effectLst/>
                          <a:latin typeface="Rockwell Condensed" panose="020606030504050201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Rockwell Condensed" panose="020606030504050201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Sessions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Rockwell Condensed" panose="020606030504050201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Rockwell Condensed" panose="020606030504050201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Applying the QM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effectLst/>
                          <a:latin typeface="Rockwell Condensed" panose="020606030504050201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Rockwell Condensed" panose="020606030504050201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Rubric </a:t>
                      </a:r>
                      <a:r>
                        <a:rPr lang="en-US" sz="3200" dirty="0">
                          <a:solidFill>
                            <a:schemeClr val="bg1"/>
                          </a:solidFill>
                          <a:effectLst/>
                          <a:latin typeface="Rockwell Condensed" panose="020606030504050201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(APPQMR)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Rockwell Condensed" panose="020606030504050201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bg1"/>
                          </a:solidFill>
                          <a:effectLst/>
                          <a:latin typeface="Rockwell Condensed" panose="020606030504050201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Peer Review Course </a:t>
                      </a:r>
                      <a:r>
                        <a:rPr lang="en-US" sz="3600" dirty="0">
                          <a:solidFill>
                            <a:schemeClr val="bg1"/>
                          </a:solidFill>
                          <a:effectLst/>
                          <a:latin typeface="Rockwell Condensed" panose="020606030504050201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(PRC)</a:t>
                      </a:r>
                      <a:endParaRPr lang="en-US" sz="3200" dirty="0">
                        <a:solidFill>
                          <a:schemeClr val="bg1"/>
                        </a:solidFill>
                        <a:effectLst/>
                        <a:latin typeface="Rockwell Condensed" panose="020606030504050201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7F6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548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chemeClr val="bg1"/>
                          </a:solidFill>
                          <a:effectLst/>
                          <a:latin typeface="Rockwell Condensed" panose="020606030504050201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Spring 2015</a:t>
                      </a:r>
                    </a:p>
                  </a:txBody>
                  <a:tcPr marL="68580" marR="68580" marT="0" marB="0">
                    <a:solidFill>
                      <a:srgbClr val="CFC49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bg1"/>
                          </a:solidFill>
                          <a:effectLst/>
                          <a:latin typeface="Rockwell Condensed" panose="020606030504050201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10-15</a:t>
                      </a:r>
                    </a:p>
                  </a:txBody>
                  <a:tcPr marL="68580" marR="68580" marT="0" marB="0">
                    <a:solidFill>
                      <a:srgbClr val="CFC49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bg1"/>
                          </a:solidFill>
                          <a:effectLst/>
                          <a:latin typeface="Rockwell Condensed" panose="020606030504050201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>
                    <a:solidFill>
                      <a:srgbClr val="CFC49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chemeClr val="bg1"/>
                          </a:solidFill>
                          <a:effectLst/>
                          <a:latin typeface="Rockwell Condensed" panose="020606030504050201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solidFill>
                      <a:srgbClr val="CFC4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548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chemeClr val="bg1"/>
                          </a:solidFill>
                          <a:effectLst/>
                          <a:latin typeface="Rockwell Condensed" panose="020606030504050201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Summer 2015</a:t>
                      </a:r>
                    </a:p>
                  </a:txBody>
                  <a:tcPr marL="68580" marR="68580" marT="0" marB="0"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chemeClr val="bg1"/>
                          </a:solidFill>
                          <a:effectLst/>
                          <a:latin typeface="Rockwell Condensed" panose="020606030504050201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10-15</a:t>
                      </a:r>
                    </a:p>
                  </a:txBody>
                  <a:tcPr marL="68580" marR="68580" marT="0" marB="0"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bg1"/>
                          </a:solidFill>
                          <a:effectLst/>
                          <a:latin typeface="Rockwell Condensed" panose="020606030504050201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chemeClr val="bg1"/>
                          </a:solidFill>
                          <a:effectLst/>
                          <a:latin typeface="Rockwell Condensed" panose="020606030504050201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solidFill>
                      <a:srgbClr val="7F6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548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chemeClr val="bg1"/>
                          </a:solidFill>
                          <a:effectLst/>
                          <a:latin typeface="Rockwell Condensed" panose="020606030504050201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Fall 2015</a:t>
                      </a:r>
                    </a:p>
                  </a:txBody>
                  <a:tcPr marL="68580" marR="68580" marT="0" marB="0">
                    <a:solidFill>
                      <a:srgbClr val="CFC49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chemeClr val="bg1"/>
                          </a:solidFill>
                          <a:effectLst/>
                          <a:latin typeface="Rockwell Condensed" panose="020606030504050201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10-15</a:t>
                      </a:r>
                    </a:p>
                  </a:txBody>
                  <a:tcPr marL="68580" marR="68580" marT="0" marB="0">
                    <a:solidFill>
                      <a:srgbClr val="CFC49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bg1"/>
                          </a:solidFill>
                          <a:effectLst/>
                          <a:latin typeface="Rockwell Condensed" panose="020606030504050201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>
                    <a:solidFill>
                      <a:srgbClr val="CFC49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chemeClr val="bg1"/>
                          </a:solidFill>
                          <a:effectLst/>
                          <a:latin typeface="Rockwell Condensed" panose="020606030504050201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solidFill>
                      <a:srgbClr val="CFC493">
                        <a:alpha val="84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548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chemeClr val="bg1"/>
                          </a:solidFill>
                          <a:effectLst/>
                          <a:latin typeface="Rockwell Condensed" panose="020606030504050201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Spring 2016</a:t>
                      </a:r>
                    </a:p>
                  </a:txBody>
                  <a:tcPr marL="68580" marR="68580" marT="0" marB="0"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3200">
                          <a:solidFill>
                            <a:schemeClr val="bg1"/>
                          </a:solidFill>
                          <a:effectLst/>
                          <a:latin typeface="Rockwell Condensed" panose="020606030504050201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10-15</a:t>
                      </a:r>
                    </a:p>
                  </a:txBody>
                  <a:tcPr marL="68580" marR="68580" marT="0" marB="0"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bg1"/>
                          </a:solidFill>
                          <a:effectLst/>
                          <a:latin typeface="Rockwell Condensed" panose="020606030504050201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bg1"/>
                          </a:solidFill>
                          <a:effectLst/>
                          <a:latin typeface="Rockwell Condensed" panose="020606030504050201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solidFill>
                      <a:srgbClr val="7F6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55088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2304" y="213989"/>
            <a:ext cx="10515600" cy="1325563"/>
          </a:xfrm>
        </p:spPr>
        <p:txBody>
          <a:bodyPr/>
          <a:lstStyle/>
          <a:p>
            <a:pPr algn="ctr"/>
            <a:r>
              <a:rPr lang="en-US" sz="6000" dirty="0">
                <a:solidFill>
                  <a:schemeClr val="bg1"/>
                </a:solidFill>
                <a:latin typeface="Rockwell Extra Bold" panose="02060903040505020403" pitchFamily="18" charset="0"/>
              </a:rPr>
              <a:t>USFSM Benchmarks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1550541"/>
              </p:ext>
            </p:extLst>
          </p:nvPr>
        </p:nvGraphicFramePr>
        <p:xfrm>
          <a:off x="862304" y="1539552"/>
          <a:ext cx="10446399" cy="50385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821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821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821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39755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kern="1200" dirty="0">
                          <a:solidFill>
                            <a:schemeClr val="lt1"/>
                          </a:solidFill>
                          <a:effectLst/>
                          <a:latin typeface="Rockwell Condensed" panose="02060603050405020104" pitchFamily="18" charset="0"/>
                          <a:ea typeface="+mn-ea"/>
                          <a:cs typeface="+mn-cs"/>
                        </a:rPr>
                        <a:t>Course</a:t>
                      </a:r>
                      <a:r>
                        <a:rPr lang="en-US" sz="3600" b="1" kern="1200" baseline="0" dirty="0">
                          <a:solidFill>
                            <a:schemeClr val="lt1"/>
                          </a:solidFill>
                          <a:effectLst/>
                          <a:latin typeface="Rockwell Condensed" panose="02060603050405020104" pitchFamily="18" charset="0"/>
                          <a:ea typeface="+mn-ea"/>
                          <a:cs typeface="+mn-cs"/>
                        </a:rPr>
                        <a:t> Review</a:t>
                      </a:r>
                      <a:r>
                        <a:rPr lang="en-US" sz="3600" b="1" kern="1200" dirty="0">
                          <a:solidFill>
                            <a:schemeClr val="lt1"/>
                          </a:solidFill>
                          <a:effectLst/>
                          <a:latin typeface="Rockwell Condensed" panose="02060603050405020104" pitchFamily="18" charset="0"/>
                          <a:ea typeface="+mn-ea"/>
                          <a:cs typeface="+mn-cs"/>
                        </a:rPr>
                        <a:t>:</a:t>
                      </a:r>
                      <a:r>
                        <a:rPr lang="en-US" sz="3600" b="1" kern="1200" baseline="0" dirty="0">
                          <a:solidFill>
                            <a:schemeClr val="lt1"/>
                          </a:solidFill>
                          <a:effectLst/>
                          <a:latin typeface="Rockwell Condensed" panose="020606030504050201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600" b="1" kern="1200" dirty="0">
                          <a:solidFill>
                            <a:schemeClr val="lt1"/>
                          </a:solidFill>
                          <a:effectLst/>
                          <a:latin typeface="Rockwell Condensed" panose="02060603050405020104" pitchFamily="18" charset="0"/>
                          <a:ea typeface="+mn-ea"/>
                          <a:cs typeface="+mn-cs"/>
                        </a:rPr>
                        <a:t>Anticipated Reviews</a:t>
                      </a:r>
                      <a:endParaRPr lang="en-US" sz="3600" dirty="0">
                        <a:latin typeface="Rockwell Condensed" panose="02060603050405020104" pitchFamily="18" charset="0"/>
                      </a:endParaRPr>
                    </a:p>
                  </a:txBody>
                  <a:tcPr>
                    <a:solidFill>
                      <a:srgbClr val="BF9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975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dirty="0">
                          <a:solidFill>
                            <a:schemeClr val="bg1"/>
                          </a:solidFill>
                          <a:effectLst/>
                          <a:latin typeface="Rockwell Condensed" panose="020606030504050201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Semester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Rockwell Condensed" panose="020606030504050201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Rockwell Condensed" panose="020606030504050201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Internal Reviews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Rockwell Condensed" panose="020606030504050201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Rockwell Condensed" panose="020606030504050201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QM Managed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effectLst/>
                          <a:latin typeface="Rockwell Condensed" panose="020606030504050201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Reviews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Rockwell Condensed" panose="020606030504050201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7F6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975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bg1"/>
                          </a:solidFill>
                          <a:effectLst/>
                          <a:latin typeface="Rockwell Condensed" panose="020606030504050201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Spring 2015</a:t>
                      </a:r>
                    </a:p>
                  </a:txBody>
                  <a:tcPr marL="68580" marR="68580" marT="0" marB="0">
                    <a:solidFill>
                      <a:srgbClr val="CFC49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bg1"/>
                          </a:solidFill>
                          <a:effectLst/>
                          <a:latin typeface="Rockwell Condensed" panose="020606030504050201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solidFill>
                      <a:srgbClr val="CFC49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bg1"/>
                          </a:solidFill>
                          <a:effectLst/>
                          <a:latin typeface="Rockwell Condensed" panose="020606030504050201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solidFill>
                      <a:srgbClr val="CFC4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975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chemeClr val="bg1"/>
                          </a:solidFill>
                          <a:effectLst/>
                          <a:latin typeface="Rockwell Condensed" panose="020606030504050201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Summer 2015</a:t>
                      </a:r>
                    </a:p>
                  </a:txBody>
                  <a:tcPr marL="68580" marR="68580" marT="0" marB="0"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bg1"/>
                          </a:solidFill>
                          <a:effectLst/>
                          <a:latin typeface="Rockwell Condensed" panose="020606030504050201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bg1"/>
                          </a:solidFill>
                          <a:effectLst/>
                          <a:latin typeface="Rockwell Condensed" panose="020606030504050201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solidFill>
                      <a:srgbClr val="7F6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975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chemeClr val="bg1"/>
                          </a:solidFill>
                          <a:effectLst/>
                          <a:latin typeface="Rockwell Condensed" panose="020606030504050201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Fall 2015</a:t>
                      </a:r>
                    </a:p>
                  </a:txBody>
                  <a:tcPr marL="68580" marR="68580" marT="0" marB="0">
                    <a:solidFill>
                      <a:srgbClr val="CFC49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bg1"/>
                          </a:solidFill>
                          <a:effectLst/>
                          <a:latin typeface="Rockwell Condensed" panose="020606030504050201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solidFill>
                      <a:srgbClr val="CFC49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bg1"/>
                          </a:solidFill>
                          <a:effectLst/>
                          <a:latin typeface="Rockwell Condensed" panose="020606030504050201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solidFill>
                      <a:srgbClr val="CFC4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3975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chemeClr val="bg1"/>
                          </a:solidFill>
                          <a:effectLst/>
                          <a:latin typeface="Rockwell Condensed" panose="020606030504050201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Spring 2016</a:t>
                      </a:r>
                    </a:p>
                  </a:txBody>
                  <a:tcPr marL="68580" marR="68580" marT="0" marB="0"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3200" dirty="0">
                          <a:solidFill>
                            <a:schemeClr val="bg1"/>
                          </a:solidFill>
                          <a:effectLst/>
                          <a:latin typeface="Rockwell Condensed" panose="020606030504050201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bg1"/>
                          </a:solidFill>
                          <a:effectLst/>
                          <a:latin typeface="Rockwell Condensed" panose="020606030504050201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solidFill>
                      <a:srgbClr val="7F6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43222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9506197"/>
              </p:ext>
            </p:extLst>
          </p:nvPr>
        </p:nvGraphicFramePr>
        <p:xfrm>
          <a:off x="568986" y="739682"/>
          <a:ext cx="10820839" cy="5296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45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08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79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68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768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3691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3691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36747">
                <a:tc gridSpan="7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kern="1200" dirty="0">
                          <a:solidFill>
                            <a:schemeClr val="lt1"/>
                          </a:solidFill>
                          <a:effectLst/>
                          <a:latin typeface="Rockwell Extra Bold" panose="02060903040505020403" pitchFamily="18" charset="0"/>
                          <a:ea typeface="+mn-ea"/>
                          <a:cs typeface="+mn-cs"/>
                        </a:rPr>
                        <a:t>Professional Development:</a:t>
                      </a:r>
                      <a:r>
                        <a:rPr lang="en-US" sz="4000" b="1" kern="1200" baseline="0" dirty="0">
                          <a:solidFill>
                            <a:schemeClr val="lt1"/>
                          </a:solidFill>
                          <a:effectLst/>
                          <a:latin typeface="Rockwell Extra Bold" panose="02060903040505020403" pitchFamily="18" charset="0"/>
                          <a:ea typeface="+mn-ea"/>
                          <a:cs typeface="+mn-cs"/>
                        </a:rPr>
                        <a:t> Results</a:t>
                      </a:r>
                      <a:endParaRPr lang="en-US" sz="2400" dirty="0">
                        <a:latin typeface="Rockwell Extra Bold" panose="02060903040505020403" pitchFamily="18" charset="0"/>
                      </a:endParaRPr>
                    </a:p>
                  </a:txBody>
                  <a:tcPr>
                    <a:solidFill>
                      <a:srgbClr val="BF9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237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dirty="0">
                          <a:solidFill>
                            <a:schemeClr val="bg1"/>
                          </a:solidFill>
                          <a:effectLst/>
                          <a:latin typeface="Rockwell Condensed" panose="020606030504050201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Semester</a:t>
                      </a:r>
                    </a:p>
                  </a:txBody>
                  <a:tcPr marL="68580" marR="68580" marT="0" marB="0"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Rockwell Condensed" panose="020606030504050201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QM Information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effectLst/>
                          <a:latin typeface="Rockwell Condensed" panose="020606030504050201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Rockwell Condensed" panose="020606030504050201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Sessions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Rockwell Condensed" panose="020606030504050201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Anticipated</a:t>
                      </a:r>
                    </a:p>
                  </a:txBody>
                  <a:tcPr marL="68580" marR="68580" marT="0" marB="0"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Rockwell Condensed" panose="020606030504050201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QM Information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effectLst/>
                          <a:latin typeface="Rockwell Condensed" panose="020606030504050201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Rockwell Condensed" panose="020606030504050201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Sessions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Rockwell Condensed" panose="020606030504050201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Rockwell Condensed" panose="020606030504050201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Actual</a:t>
                      </a:r>
                    </a:p>
                  </a:txBody>
                  <a:tcPr marL="68580" marR="68580" marT="0" marB="0">
                    <a:solidFill>
                      <a:srgbClr val="C7A13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Rockwell Condensed" panose="020606030504050201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Applying the QM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effectLst/>
                          <a:latin typeface="Rockwell Condensed" panose="020606030504050201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Rockwell Condensed" panose="020606030504050201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Rubric 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Rockwell Condensed" panose="020606030504050201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(APPQMR)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Rockwell Condensed" panose="020606030504050201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Anticipated</a:t>
                      </a:r>
                    </a:p>
                  </a:txBody>
                  <a:tcPr marL="68580" marR="68580" marT="0" marB="0"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Rockwell Condensed" panose="020606030504050201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Applying the QM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effectLst/>
                          <a:latin typeface="Rockwell Condensed" panose="020606030504050201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Rockwell Condensed" panose="020606030504050201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Rubric 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Rockwell Condensed" panose="020606030504050201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(APPQMR)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Rockwell Condensed" panose="020606030504050201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Rockwell Condensed" panose="020606030504050201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Actual</a:t>
                      </a:r>
                    </a:p>
                  </a:txBody>
                  <a:tcPr marL="68580" marR="68580" marT="0" marB="0">
                    <a:solidFill>
                      <a:srgbClr val="C7A13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Rockwell Condensed" panose="020606030504050201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Peer Review Course 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Rockwell Condensed" panose="020606030504050201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(PRC)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Rockwell Condensed" panose="020606030504050201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Anticipated</a:t>
                      </a:r>
                    </a:p>
                  </a:txBody>
                  <a:tcPr marL="68580" marR="68580" marT="0" marB="0"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Rockwell Condensed" panose="020606030504050201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Peer Review Course 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Rockwell Condensed" panose="020606030504050201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(PRC)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Rockwell Condensed" panose="020606030504050201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Actual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Rockwell Condensed" panose="020606030504050201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7A1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548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chemeClr val="bg1"/>
                          </a:solidFill>
                          <a:effectLst/>
                          <a:latin typeface="Rockwell Condensed" panose="020606030504050201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Spring 2015</a:t>
                      </a:r>
                    </a:p>
                  </a:txBody>
                  <a:tcPr marL="68580" marR="68580" marT="0" marB="0">
                    <a:solidFill>
                      <a:srgbClr val="CFC49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bg1"/>
                          </a:solidFill>
                          <a:effectLst/>
                          <a:latin typeface="Rockwell Condensed" panose="020606030504050201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10-15</a:t>
                      </a:r>
                    </a:p>
                  </a:txBody>
                  <a:tcPr marL="68580" marR="68580" marT="0" marB="0">
                    <a:solidFill>
                      <a:srgbClr val="CFC49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Rockwell Condensed" panose="020606030504050201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Rockwell Condensed" panose="020606030504050201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(6 sessions)</a:t>
                      </a:r>
                      <a:endParaRPr lang="en-US" sz="3200" dirty="0">
                        <a:solidFill>
                          <a:schemeClr val="bg1"/>
                        </a:solidFill>
                        <a:effectLst/>
                        <a:latin typeface="Rockwell Condensed" panose="020606030504050201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7A13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bg1"/>
                          </a:solidFill>
                          <a:effectLst/>
                          <a:latin typeface="Rockwell Condensed" panose="020606030504050201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>
                    <a:solidFill>
                      <a:srgbClr val="CFC49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bg1"/>
                          </a:solidFill>
                          <a:effectLst/>
                          <a:latin typeface="Rockwell Condensed" panose="020606030504050201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8580" marR="68580" marT="0" marB="0">
                    <a:solidFill>
                      <a:srgbClr val="C7A13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chemeClr val="bg1"/>
                          </a:solidFill>
                          <a:effectLst/>
                          <a:latin typeface="Rockwell Condensed" panose="020606030504050201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solidFill>
                      <a:srgbClr val="CFC49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bg1"/>
                          </a:solidFill>
                          <a:effectLst/>
                          <a:latin typeface="Rockwell Condensed" panose="020606030504050201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solidFill>
                      <a:srgbClr val="C7A1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548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chemeClr val="bg1"/>
                          </a:solidFill>
                          <a:effectLst/>
                          <a:latin typeface="Rockwell Condensed" panose="020606030504050201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Summer 2015</a:t>
                      </a:r>
                    </a:p>
                  </a:txBody>
                  <a:tcPr marL="68580" marR="68580" marT="0" marB="0"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chemeClr val="bg1"/>
                          </a:solidFill>
                          <a:effectLst/>
                          <a:latin typeface="Rockwell Condensed" panose="020606030504050201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10-15</a:t>
                      </a:r>
                    </a:p>
                  </a:txBody>
                  <a:tcPr marL="68580" marR="68580" marT="0" marB="0"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dirty="0">
                        <a:solidFill>
                          <a:schemeClr val="bg1"/>
                        </a:solidFill>
                        <a:effectLst/>
                        <a:latin typeface="Rockwell Condensed" panose="020606030504050201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7A13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bg1"/>
                          </a:solidFill>
                          <a:effectLst/>
                          <a:latin typeface="Rockwell Condensed" panose="020606030504050201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bg1"/>
                          </a:solidFill>
                          <a:effectLst/>
                          <a:latin typeface="Rockwell Condensed" panose="020606030504050201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>
                    <a:solidFill>
                      <a:srgbClr val="C7A13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chemeClr val="bg1"/>
                          </a:solidFill>
                          <a:effectLst/>
                          <a:latin typeface="Rockwell Condensed" panose="020606030504050201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bg1"/>
                          </a:solidFill>
                          <a:effectLst/>
                          <a:latin typeface="Rockwell Condensed" panose="020606030504050201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solidFill>
                      <a:srgbClr val="C7A1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548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chemeClr val="bg1"/>
                          </a:solidFill>
                          <a:effectLst/>
                          <a:latin typeface="Rockwell Condensed" panose="020606030504050201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Fall 2015</a:t>
                      </a:r>
                    </a:p>
                  </a:txBody>
                  <a:tcPr marL="68580" marR="68580" marT="0" marB="0">
                    <a:solidFill>
                      <a:srgbClr val="CFC49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chemeClr val="bg1"/>
                          </a:solidFill>
                          <a:effectLst/>
                          <a:latin typeface="Rockwell Condensed" panose="020606030504050201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10-15</a:t>
                      </a:r>
                    </a:p>
                  </a:txBody>
                  <a:tcPr marL="68580" marR="68580" marT="0" marB="0">
                    <a:solidFill>
                      <a:srgbClr val="CFC49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dirty="0">
                        <a:solidFill>
                          <a:schemeClr val="bg1"/>
                        </a:solidFill>
                        <a:effectLst/>
                        <a:latin typeface="Rockwell Condensed" panose="020606030504050201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7A13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bg1"/>
                          </a:solidFill>
                          <a:effectLst/>
                          <a:latin typeface="Rockwell Condensed" panose="020606030504050201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>
                    <a:solidFill>
                      <a:srgbClr val="CFC49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bg1"/>
                          </a:solidFill>
                          <a:effectLst/>
                          <a:latin typeface="Rockwell Condensed" panose="020606030504050201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>
                    <a:solidFill>
                      <a:srgbClr val="C7A13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chemeClr val="bg1"/>
                          </a:solidFill>
                          <a:effectLst/>
                          <a:latin typeface="Rockwell Condensed" panose="020606030504050201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solidFill>
                      <a:srgbClr val="CFC493">
                        <a:alpha val="8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bg1"/>
                          </a:solidFill>
                          <a:effectLst/>
                          <a:latin typeface="Rockwell Condensed" panose="020606030504050201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>
                    <a:solidFill>
                      <a:srgbClr val="C7A1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548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bg1"/>
                          </a:solidFill>
                          <a:effectLst/>
                          <a:latin typeface="Rockwell Condensed" panose="020606030504050201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Spring 2016</a:t>
                      </a:r>
                    </a:p>
                  </a:txBody>
                  <a:tcPr marL="68580" marR="68580" marT="0" marB="0"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3200" dirty="0">
                          <a:solidFill>
                            <a:schemeClr val="bg1"/>
                          </a:solidFill>
                          <a:effectLst/>
                          <a:latin typeface="Rockwell Condensed" panose="020606030504050201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10-15</a:t>
                      </a:r>
                    </a:p>
                  </a:txBody>
                  <a:tcPr marL="68580" marR="68580" marT="0" marB="0"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3200" dirty="0">
                        <a:solidFill>
                          <a:schemeClr val="bg1"/>
                        </a:solidFill>
                        <a:effectLst/>
                        <a:latin typeface="Rockwell Condensed" panose="020606030504050201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7A13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bg1"/>
                          </a:solidFill>
                          <a:effectLst/>
                          <a:latin typeface="Rockwell Condensed" panose="020606030504050201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bg1"/>
                          </a:solidFill>
                          <a:effectLst/>
                          <a:latin typeface="Rockwell Condensed" panose="020606030504050201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8580" marR="68580" marT="0" marB="0">
                    <a:solidFill>
                      <a:srgbClr val="C7A13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bg1"/>
                          </a:solidFill>
                          <a:effectLst/>
                          <a:latin typeface="Rockwell Condensed" panose="020606030504050201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bg1"/>
                          </a:solidFill>
                          <a:effectLst/>
                          <a:latin typeface="Rockwell Condensed" panose="020606030504050201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solidFill>
                      <a:srgbClr val="C7A1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8359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0145086"/>
              </p:ext>
            </p:extLst>
          </p:nvPr>
        </p:nvGraphicFramePr>
        <p:xfrm>
          <a:off x="771687" y="781670"/>
          <a:ext cx="10446401" cy="56431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821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10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10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410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410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39755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400" b="1" kern="1200" dirty="0">
                          <a:solidFill>
                            <a:schemeClr val="lt1"/>
                          </a:solidFill>
                          <a:effectLst/>
                          <a:latin typeface="Rockwell Extra Bold" panose="02060903040505020403" pitchFamily="18" charset="0"/>
                          <a:ea typeface="+mn-ea"/>
                          <a:cs typeface="+mn-cs"/>
                        </a:rPr>
                        <a:t>Course</a:t>
                      </a:r>
                      <a:r>
                        <a:rPr lang="en-US" sz="5400" b="1" kern="1200" baseline="0" dirty="0">
                          <a:solidFill>
                            <a:schemeClr val="lt1"/>
                          </a:solidFill>
                          <a:effectLst/>
                          <a:latin typeface="Rockwell Extra Bold" panose="02060903040505020403" pitchFamily="18" charset="0"/>
                          <a:ea typeface="+mn-ea"/>
                          <a:cs typeface="+mn-cs"/>
                        </a:rPr>
                        <a:t> Review</a:t>
                      </a:r>
                      <a:r>
                        <a:rPr lang="en-US" sz="5400" b="1" kern="1200" dirty="0">
                          <a:solidFill>
                            <a:schemeClr val="lt1"/>
                          </a:solidFill>
                          <a:effectLst/>
                          <a:latin typeface="Rockwell Extra Bold" panose="02060903040505020403" pitchFamily="18" charset="0"/>
                          <a:ea typeface="+mn-ea"/>
                          <a:cs typeface="+mn-cs"/>
                        </a:rPr>
                        <a:t>:</a:t>
                      </a:r>
                      <a:r>
                        <a:rPr lang="en-US" sz="5400" b="1" kern="1200" baseline="0" dirty="0">
                          <a:solidFill>
                            <a:schemeClr val="lt1"/>
                          </a:solidFill>
                          <a:effectLst/>
                          <a:latin typeface="Rockwell Extra Bold" panose="02060903040505020403" pitchFamily="18" charset="0"/>
                          <a:ea typeface="+mn-ea"/>
                          <a:cs typeface="+mn-cs"/>
                        </a:rPr>
                        <a:t> Results</a:t>
                      </a:r>
                      <a:endParaRPr lang="en-US" sz="5400" dirty="0">
                        <a:latin typeface="Rockwell Extra Bold" panose="02060903040505020403" pitchFamily="18" charset="0"/>
                      </a:endParaRPr>
                    </a:p>
                  </a:txBody>
                  <a:tcPr>
                    <a:solidFill>
                      <a:srgbClr val="BF9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975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dirty="0">
                          <a:solidFill>
                            <a:schemeClr val="bg1"/>
                          </a:solidFill>
                          <a:effectLst/>
                          <a:latin typeface="Rockwell Condensed" panose="020606030504050201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Semester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Rockwell Condensed" panose="020606030504050201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Rockwell Condensed" panose="020606030504050201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Internal Reviews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Rockwell Condensed" panose="020606030504050201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Anticipated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Rockwell Condensed" panose="020606030504050201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Rockwell Condensed" panose="020606030504050201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Internal Reviews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Rockwell Condensed" panose="020606030504050201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Actual</a:t>
                      </a:r>
                    </a:p>
                  </a:txBody>
                  <a:tcPr marL="68580" marR="68580" marT="0" marB="0"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Rockwell Condensed" panose="020606030504050201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QM Managed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effectLst/>
                          <a:latin typeface="Rockwell Condensed" panose="020606030504050201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Reviews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aseline="0" dirty="0">
                          <a:solidFill>
                            <a:schemeClr val="bg1"/>
                          </a:solidFill>
                          <a:effectLst/>
                          <a:latin typeface="Rockwell Condensed" panose="020606030504050201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Anticipated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Rockwell Condensed" panose="020606030504050201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Rockwell Condensed" panose="020606030504050201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QM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effectLst/>
                          <a:latin typeface="Rockwell Condensed" panose="020606030504050201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Managed 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Rockwell Condensed" panose="020606030504050201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Reviews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Rockwell Condensed" panose="020606030504050201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Actual</a:t>
                      </a:r>
                    </a:p>
                  </a:txBody>
                  <a:tcPr marL="68580" marR="68580" marT="0" marB="0">
                    <a:solidFill>
                      <a:srgbClr val="7F6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975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bg1"/>
                          </a:solidFill>
                          <a:effectLst/>
                          <a:latin typeface="Rockwell Condensed" panose="020606030504050201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Spring 2015</a:t>
                      </a:r>
                    </a:p>
                  </a:txBody>
                  <a:tcPr marL="68580" marR="68580" marT="0" marB="0">
                    <a:solidFill>
                      <a:srgbClr val="CFC49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bg1"/>
                          </a:solidFill>
                          <a:effectLst/>
                          <a:latin typeface="Rockwell Condensed" panose="020606030504050201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solidFill>
                      <a:srgbClr val="CFC49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bg1"/>
                          </a:solidFill>
                          <a:effectLst/>
                          <a:latin typeface="Rockwell Condensed" panose="020606030504050201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solidFill>
                      <a:srgbClr val="CFC49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bg1"/>
                          </a:solidFill>
                          <a:effectLst/>
                          <a:latin typeface="Rockwell Condensed" panose="020606030504050201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solidFill>
                      <a:srgbClr val="CFC49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bg1"/>
                          </a:solidFill>
                          <a:effectLst/>
                          <a:latin typeface="Rockwell Condensed" panose="020606030504050201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solidFill>
                      <a:srgbClr val="CFC4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975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chemeClr val="bg1"/>
                          </a:solidFill>
                          <a:effectLst/>
                          <a:latin typeface="Rockwell Condensed" panose="020606030504050201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Summer 2015</a:t>
                      </a:r>
                    </a:p>
                  </a:txBody>
                  <a:tcPr marL="68580" marR="68580" marT="0" marB="0"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bg1"/>
                          </a:solidFill>
                          <a:effectLst/>
                          <a:latin typeface="Rockwell Condensed" panose="020606030504050201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bg1"/>
                          </a:solidFill>
                          <a:effectLst/>
                          <a:latin typeface="Rockwell Condensed" panose="020606030504050201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bg1"/>
                          </a:solidFill>
                          <a:effectLst/>
                          <a:latin typeface="Rockwell Condensed" panose="020606030504050201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bg1"/>
                          </a:solidFill>
                          <a:effectLst/>
                          <a:latin typeface="Rockwell Condensed" panose="020606030504050201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solidFill>
                      <a:srgbClr val="7F6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975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chemeClr val="bg1"/>
                          </a:solidFill>
                          <a:effectLst/>
                          <a:latin typeface="Rockwell Condensed" panose="020606030504050201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Fall 2015</a:t>
                      </a:r>
                    </a:p>
                  </a:txBody>
                  <a:tcPr marL="68580" marR="68580" marT="0" marB="0">
                    <a:solidFill>
                      <a:srgbClr val="CFC49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bg1"/>
                          </a:solidFill>
                          <a:effectLst/>
                          <a:latin typeface="Rockwell Condensed" panose="020606030504050201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solidFill>
                      <a:srgbClr val="CFC49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bg1"/>
                          </a:solidFill>
                          <a:effectLst/>
                          <a:latin typeface="Rockwell Condensed" panose="020606030504050201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solidFill>
                      <a:srgbClr val="CFC49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bg1"/>
                          </a:solidFill>
                          <a:effectLst/>
                          <a:latin typeface="Rockwell Condensed" panose="020606030504050201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solidFill>
                      <a:srgbClr val="CFC49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bg1"/>
                          </a:solidFill>
                          <a:effectLst/>
                          <a:latin typeface="Rockwell Condensed" panose="020606030504050201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solidFill>
                      <a:srgbClr val="CFC4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3975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chemeClr val="bg1"/>
                          </a:solidFill>
                          <a:effectLst/>
                          <a:latin typeface="Rockwell Condensed" panose="020606030504050201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Spring 2016</a:t>
                      </a:r>
                    </a:p>
                  </a:txBody>
                  <a:tcPr marL="68580" marR="68580" marT="0" marB="0"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3200" dirty="0">
                          <a:solidFill>
                            <a:schemeClr val="bg1"/>
                          </a:solidFill>
                          <a:effectLst/>
                          <a:latin typeface="Rockwell Condensed" panose="020606030504050201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3200" dirty="0">
                          <a:solidFill>
                            <a:schemeClr val="bg1"/>
                          </a:solidFill>
                          <a:effectLst/>
                          <a:latin typeface="Rockwell Condensed" panose="020606030504050201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bg1"/>
                          </a:solidFill>
                          <a:effectLst/>
                          <a:latin typeface="Rockwell Condensed" panose="020606030504050201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bg1"/>
                          </a:solidFill>
                          <a:effectLst/>
                          <a:latin typeface="Rockwell Condensed" panose="020606030504050201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solidFill>
                      <a:srgbClr val="7F6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41727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749282"/>
            <a:ext cx="12192000" cy="2108718"/>
          </a:xfrm>
          <a:prstGeom prst="rect">
            <a:avLst/>
          </a:prstGeom>
          <a:solidFill>
            <a:srgbClr val="9D5E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Rockwell Extra Bold" panose="02060903040505020403" pitchFamily="18" charset="0"/>
              </a:rPr>
              <a:t>USFSM Beyond the Pilot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86"/>
          <a:stretch/>
        </p:blipFill>
        <p:spPr>
          <a:xfrm>
            <a:off x="2990146" y="2025351"/>
            <a:ext cx="6220268" cy="390589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643784" y="1746001"/>
            <a:ext cx="1959428" cy="1474237"/>
          </a:xfrm>
          <a:prstGeom prst="roundRect">
            <a:avLst/>
          </a:prstGeom>
          <a:solidFill>
            <a:srgbClr val="C7A137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Rockwell Condensed" panose="02060603050405020104" pitchFamily="18" charset="0"/>
              </a:rPr>
              <a:t>APPQMR</a:t>
            </a:r>
          </a:p>
          <a:p>
            <a:pPr algn="ctr"/>
            <a:r>
              <a:rPr lang="en-US" sz="3200" dirty="0">
                <a:latin typeface="Rockwell Condensed" panose="02060603050405020104" pitchFamily="18" charset="0"/>
              </a:rPr>
              <a:t>48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9771309" y="5010016"/>
            <a:ext cx="1959428" cy="1474237"/>
          </a:xfrm>
          <a:prstGeom prst="roundRect">
            <a:avLst/>
          </a:prstGeom>
          <a:solidFill>
            <a:srgbClr val="C7A137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Rockwell Condensed" panose="02060603050405020104" pitchFamily="18" charset="0"/>
              </a:rPr>
              <a:t>QM Managed Course Review</a:t>
            </a:r>
          </a:p>
          <a:p>
            <a:pPr algn="ctr"/>
            <a:r>
              <a:rPr lang="en-US" sz="2400" dirty="0">
                <a:latin typeface="Rockwell Condensed" panose="02060603050405020104" pitchFamily="18" charset="0"/>
              </a:rPr>
              <a:t>1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9771309" y="3378008"/>
            <a:ext cx="1959428" cy="1474237"/>
          </a:xfrm>
          <a:prstGeom prst="roundRect">
            <a:avLst/>
          </a:prstGeom>
          <a:solidFill>
            <a:srgbClr val="C7A137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Rockwell Condensed" panose="02060603050405020104" pitchFamily="18" charset="0"/>
              </a:rPr>
              <a:t>Internal Course Reviews</a:t>
            </a:r>
          </a:p>
          <a:p>
            <a:pPr algn="ctr"/>
            <a:r>
              <a:rPr lang="en-US" sz="2400" dirty="0">
                <a:latin typeface="Rockwell Condensed" panose="02060603050405020104" pitchFamily="18" charset="0"/>
              </a:rPr>
              <a:t>3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9771309" y="1744843"/>
            <a:ext cx="1959428" cy="1474237"/>
          </a:xfrm>
          <a:prstGeom prst="roundRect">
            <a:avLst/>
          </a:prstGeom>
          <a:solidFill>
            <a:srgbClr val="C7A137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Rockwell Condensed" panose="02060603050405020104" pitchFamily="18" charset="0"/>
              </a:rPr>
              <a:t>Approved by Faculty Senate as Standard for Online Learning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43784" y="3378008"/>
            <a:ext cx="1959428" cy="1474237"/>
          </a:xfrm>
          <a:prstGeom prst="roundRect">
            <a:avLst/>
          </a:prstGeom>
          <a:solidFill>
            <a:srgbClr val="C7A137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Rockwell Condensed" panose="02060603050405020104" pitchFamily="18" charset="0"/>
              </a:rPr>
              <a:t>PRC</a:t>
            </a:r>
          </a:p>
          <a:p>
            <a:pPr algn="ctr"/>
            <a:r>
              <a:rPr lang="en-US" sz="3200" dirty="0">
                <a:latin typeface="Rockwell Condensed" panose="02060603050405020104" pitchFamily="18" charset="0"/>
              </a:rPr>
              <a:t>7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43784" y="5010015"/>
            <a:ext cx="1959428" cy="1474237"/>
          </a:xfrm>
          <a:prstGeom prst="roundRect">
            <a:avLst/>
          </a:prstGeom>
          <a:solidFill>
            <a:srgbClr val="C7A137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Rockwell Condensed" panose="02060603050405020104" pitchFamily="18" charset="0"/>
              </a:rPr>
              <a:t>IYOC</a:t>
            </a:r>
          </a:p>
          <a:p>
            <a:pPr algn="ctr"/>
            <a:r>
              <a:rPr lang="en-US" sz="3200" dirty="0">
                <a:latin typeface="Rockwell Condensed" panose="02060603050405020104" pitchFamily="18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4646393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37"/>
          <a:stretch/>
        </p:blipFill>
        <p:spPr>
          <a:xfrm>
            <a:off x="8425542" y="-1"/>
            <a:ext cx="3766457" cy="6869609"/>
          </a:xfrm>
        </p:spPr>
      </p:pic>
      <p:sp>
        <p:nvSpPr>
          <p:cNvPr id="7" name="Rectangle 6"/>
          <p:cNvSpPr/>
          <p:nvPr/>
        </p:nvSpPr>
        <p:spPr>
          <a:xfrm>
            <a:off x="8425542" y="-1"/>
            <a:ext cx="3766457" cy="6869609"/>
          </a:xfrm>
          <a:prstGeom prst="rect">
            <a:avLst/>
          </a:prstGeom>
          <a:solidFill>
            <a:srgbClr val="C09A75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162662" y="6428792"/>
            <a:ext cx="28551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Image </a:t>
            </a:r>
            <a:r>
              <a:rPr lang="en-US" sz="1200" dirty="0"/>
              <a:t>Credit</a:t>
            </a:r>
            <a:r>
              <a:rPr lang="en-US" sz="1400" dirty="0"/>
              <a:t>: </a:t>
            </a:r>
            <a:r>
              <a:rPr lang="en-US" sz="1400" dirty="0">
                <a:hlinkClick r:id="rId4"/>
              </a:rPr>
              <a:t>Jordan </a:t>
            </a:r>
            <a:r>
              <a:rPr lang="en-US" sz="1400" dirty="0" err="1">
                <a:hlinkClick r:id="rId4"/>
              </a:rPr>
              <a:t>Kalich</a:t>
            </a:r>
            <a:endParaRPr lang="en-US" sz="1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7099" y="6133517"/>
            <a:ext cx="838200" cy="29527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408249" y="2043997"/>
            <a:ext cx="3801041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6000" b="1" cap="none" spc="0" dirty="0">
                <a:ln/>
                <a:solidFill>
                  <a:srgbClr val="644C00"/>
                </a:solidFill>
                <a:effectLst/>
              </a:rPr>
              <a:t>Benchmark</a:t>
            </a:r>
          </a:p>
          <a:p>
            <a:pPr algn="ctr"/>
            <a:r>
              <a:rPr lang="en-US" sz="6000" b="1" cap="none" spc="0" dirty="0">
                <a:ln/>
                <a:solidFill>
                  <a:srgbClr val="644C00"/>
                </a:solidFill>
                <a:effectLst/>
              </a:rPr>
              <a:t> Activity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05418" y="2675941"/>
            <a:ext cx="765537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Rockwell Condensed" panose="02060603050405020104" pitchFamily="18" charset="0"/>
              </a:rPr>
              <a:t>Identify Benchmarks for your institution:</a:t>
            </a:r>
          </a:p>
          <a:p>
            <a:endParaRPr lang="en-US" sz="1400" dirty="0">
              <a:solidFill>
                <a:schemeClr val="bg1"/>
              </a:solidFill>
              <a:latin typeface="Rockwell Condensed" panose="02060603050405020104" pitchFamily="18" charset="0"/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4400" dirty="0">
                <a:solidFill>
                  <a:schemeClr val="bg1"/>
                </a:solidFill>
                <a:latin typeface="Rockwell Condensed" panose="02060603050405020104" pitchFamily="18" charset="0"/>
              </a:rPr>
              <a:t>QM Reviews 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4400" dirty="0">
                <a:solidFill>
                  <a:schemeClr val="bg1"/>
                </a:solidFill>
                <a:latin typeface="Rockwell Condensed" panose="02060603050405020104" pitchFamily="18" charset="0"/>
              </a:rPr>
              <a:t>QM Professional Development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134" y="412781"/>
            <a:ext cx="915223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>
                <a:solidFill>
                  <a:schemeClr val="bg1"/>
                </a:solidFill>
                <a:latin typeface="Rockwell Extra Bold" panose="02060903040505020403" pitchFamily="18" charset="0"/>
              </a:rPr>
              <a:t>Quality Matters Implementation Plan</a:t>
            </a:r>
          </a:p>
        </p:txBody>
      </p:sp>
    </p:spTree>
    <p:extLst>
      <p:ext uri="{BB962C8B-B14F-4D97-AF65-F5344CB8AC3E}">
        <p14:creationId xmlns:p14="http://schemas.microsoft.com/office/powerpoint/2010/main" val="27365030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8247350"/>
              </p:ext>
            </p:extLst>
          </p:nvPr>
        </p:nvGraphicFramePr>
        <p:xfrm>
          <a:off x="617838" y="1210962"/>
          <a:ext cx="10735962" cy="49660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91098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2474" y="0"/>
            <a:ext cx="9143999" cy="6858000"/>
          </a:xfrm>
        </p:spPr>
      </p:pic>
      <p:sp>
        <p:nvSpPr>
          <p:cNvPr id="4" name="Rectangle 3"/>
          <p:cNvSpPr/>
          <p:nvPr/>
        </p:nvSpPr>
        <p:spPr>
          <a:xfrm>
            <a:off x="8014996" y="0"/>
            <a:ext cx="4177003" cy="6858000"/>
          </a:xfrm>
          <a:prstGeom prst="rect">
            <a:avLst/>
          </a:prstGeom>
          <a:solidFill>
            <a:srgbClr val="D2AC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377333" y="571014"/>
            <a:ext cx="3452328" cy="2239347"/>
          </a:xfrm>
          <a:prstGeom prst="rect">
            <a:avLst/>
          </a:prstGeom>
          <a:solidFill>
            <a:srgbClr val="D2AC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cap="all" dirty="0">
                <a:latin typeface="Rockwell Condensed" panose="02060603050405020104" pitchFamily="18" charset="0"/>
              </a:rPr>
              <a:t>Session Objectives</a:t>
            </a:r>
          </a:p>
        </p:txBody>
      </p:sp>
      <p:sp>
        <p:nvSpPr>
          <p:cNvPr id="7" name="Isosceles Triangle 6"/>
          <p:cNvSpPr/>
          <p:nvPr/>
        </p:nvSpPr>
        <p:spPr>
          <a:xfrm rot="16200000">
            <a:off x="7364500" y="3261509"/>
            <a:ext cx="1251225" cy="774441"/>
          </a:xfrm>
          <a:prstGeom prst="triangle">
            <a:avLst/>
          </a:prstGeom>
          <a:solidFill>
            <a:srgbClr val="D2AC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621486" y="2424094"/>
            <a:ext cx="320817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Brush Script Std" panose="03060802040607070404" pitchFamily="66" charset="0"/>
              </a:rPr>
              <a:t>Define Components</a:t>
            </a:r>
          </a:p>
          <a:p>
            <a:endParaRPr lang="en-US" sz="2800" dirty="0">
              <a:solidFill>
                <a:schemeClr val="bg1"/>
              </a:solidFill>
              <a:latin typeface="Brush Script Std" panose="03060802040607070404" pitchFamily="66" charset="0"/>
            </a:endParaRPr>
          </a:p>
          <a:p>
            <a:r>
              <a:rPr lang="en-US" sz="2800" dirty="0">
                <a:solidFill>
                  <a:schemeClr val="bg1"/>
                </a:solidFill>
                <a:latin typeface="Brush Script Std" panose="03060802040607070404" pitchFamily="66" charset="0"/>
              </a:rPr>
              <a:t>Create Benchmarks</a:t>
            </a:r>
          </a:p>
          <a:p>
            <a:endParaRPr lang="en-US" sz="2800" dirty="0">
              <a:solidFill>
                <a:schemeClr val="bg1"/>
              </a:solidFill>
              <a:latin typeface="Brush Script Std" panose="03060802040607070404" pitchFamily="66" charset="0"/>
            </a:endParaRPr>
          </a:p>
          <a:p>
            <a:r>
              <a:rPr lang="en-US" sz="2800" dirty="0">
                <a:solidFill>
                  <a:schemeClr val="bg1"/>
                </a:solidFill>
                <a:latin typeface="Brush Script Std" panose="03060802040607070404" pitchFamily="66" charset="0"/>
              </a:rPr>
              <a:t>Generate Ideas</a:t>
            </a:r>
          </a:p>
        </p:txBody>
      </p:sp>
    </p:spTree>
    <p:extLst>
      <p:ext uri="{BB962C8B-B14F-4D97-AF65-F5344CB8AC3E}">
        <p14:creationId xmlns:p14="http://schemas.microsoft.com/office/powerpoint/2010/main" val="37423368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37"/>
          <a:stretch/>
        </p:blipFill>
        <p:spPr>
          <a:xfrm>
            <a:off x="8425542" y="-1"/>
            <a:ext cx="3766457" cy="6869609"/>
          </a:xfrm>
        </p:spPr>
      </p:pic>
      <p:sp>
        <p:nvSpPr>
          <p:cNvPr id="7" name="Rectangle 6"/>
          <p:cNvSpPr/>
          <p:nvPr/>
        </p:nvSpPr>
        <p:spPr>
          <a:xfrm>
            <a:off x="8425542" y="-1"/>
            <a:ext cx="3766457" cy="6869609"/>
          </a:xfrm>
          <a:prstGeom prst="rect">
            <a:avLst/>
          </a:prstGeom>
          <a:solidFill>
            <a:srgbClr val="C09A75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162662" y="6428792"/>
            <a:ext cx="28551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Image </a:t>
            </a:r>
            <a:r>
              <a:rPr lang="en-US" sz="1200" dirty="0"/>
              <a:t>Credit</a:t>
            </a:r>
            <a:r>
              <a:rPr lang="en-US" sz="1400" dirty="0"/>
              <a:t>: </a:t>
            </a:r>
            <a:r>
              <a:rPr lang="en-US" sz="1400" dirty="0">
                <a:hlinkClick r:id="rId4"/>
              </a:rPr>
              <a:t>Jordan </a:t>
            </a:r>
            <a:r>
              <a:rPr lang="en-US" sz="1400" dirty="0" err="1">
                <a:hlinkClick r:id="rId4"/>
              </a:rPr>
              <a:t>Kalich</a:t>
            </a:r>
            <a:endParaRPr lang="en-US" sz="1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7099" y="6133517"/>
            <a:ext cx="838200" cy="29527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487140" y="500947"/>
            <a:ext cx="3704860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6000" b="1" cap="none" spc="0" dirty="0">
                <a:ln/>
                <a:solidFill>
                  <a:srgbClr val="644C00"/>
                </a:solidFill>
                <a:effectLst/>
              </a:rPr>
              <a:t>Group</a:t>
            </a:r>
          </a:p>
          <a:p>
            <a:pPr algn="ctr"/>
            <a:r>
              <a:rPr lang="en-US" sz="6000" b="1" cap="none" spc="0" dirty="0">
                <a:ln/>
                <a:solidFill>
                  <a:srgbClr val="644C00"/>
                </a:solidFill>
                <a:effectLst/>
              </a:rPr>
              <a:t> Discussion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3893" y="3603498"/>
            <a:ext cx="772574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Rockwell Condensed" panose="02060603050405020104" pitchFamily="18" charset="0"/>
              </a:rPr>
              <a:t>In Small Groups, </a:t>
            </a:r>
          </a:p>
          <a:p>
            <a:r>
              <a:rPr lang="en-US" sz="4400" dirty="0">
                <a:solidFill>
                  <a:schemeClr val="bg1"/>
                </a:solidFill>
                <a:latin typeface="Rockwell Condensed" panose="02060603050405020104" pitchFamily="18" charset="0"/>
              </a:rPr>
              <a:t>share the Implementation Strategy </a:t>
            </a:r>
          </a:p>
          <a:p>
            <a:r>
              <a:rPr lang="en-US" sz="4400" dirty="0">
                <a:solidFill>
                  <a:schemeClr val="bg1"/>
                </a:solidFill>
                <a:latin typeface="Rockwell Condensed" panose="02060603050405020104" pitchFamily="18" charset="0"/>
              </a:rPr>
              <a:t>that could work well for your institution. </a:t>
            </a:r>
          </a:p>
          <a:p>
            <a:r>
              <a:rPr lang="en-US" sz="3600" dirty="0">
                <a:solidFill>
                  <a:schemeClr val="bg1"/>
                </a:solidFill>
                <a:latin typeface="Rockwell Condensed" panose="020606030504050201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783225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37"/>
          <a:stretch/>
        </p:blipFill>
        <p:spPr>
          <a:xfrm>
            <a:off x="8425542" y="-1"/>
            <a:ext cx="3766457" cy="6869609"/>
          </a:xfrm>
        </p:spPr>
      </p:pic>
      <p:sp>
        <p:nvSpPr>
          <p:cNvPr id="7" name="Rectangle 6"/>
          <p:cNvSpPr/>
          <p:nvPr/>
        </p:nvSpPr>
        <p:spPr>
          <a:xfrm>
            <a:off x="8425542" y="-1"/>
            <a:ext cx="3766457" cy="6869609"/>
          </a:xfrm>
          <a:prstGeom prst="rect">
            <a:avLst/>
          </a:prstGeom>
          <a:solidFill>
            <a:srgbClr val="C09A75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162662" y="6428792"/>
            <a:ext cx="28551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Image </a:t>
            </a:r>
            <a:r>
              <a:rPr lang="en-US" sz="1200" dirty="0"/>
              <a:t>Credit</a:t>
            </a:r>
            <a:r>
              <a:rPr lang="en-US" sz="1400" dirty="0"/>
              <a:t>: </a:t>
            </a:r>
            <a:r>
              <a:rPr lang="en-US" sz="1400" dirty="0">
                <a:hlinkClick r:id="rId4"/>
              </a:rPr>
              <a:t>Jordan </a:t>
            </a:r>
            <a:r>
              <a:rPr lang="en-US" sz="1400" dirty="0" err="1">
                <a:hlinkClick r:id="rId4"/>
              </a:rPr>
              <a:t>Kalich</a:t>
            </a:r>
            <a:endParaRPr lang="en-US" sz="1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7099" y="6133517"/>
            <a:ext cx="838200" cy="29527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450992" y="4685597"/>
            <a:ext cx="374948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6000" b="1" cap="none" spc="0" dirty="0">
                <a:ln/>
                <a:solidFill>
                  <a:srgbClr val="644C00"/>
                </a:solidFill>
                <a:effectLst/>
              </a:rPr>
              <a:t>Thank you!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3313" y="1063498"/>
            <a:ext cx="772574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Rockwell Condensed" panose="02060603050405020104" pitchFamily="18" charset="0"/>
              </a:rPr>
              <a:t>You’re prepared to </a:t>
            </a:r>
          </a:p>
          <a:p>
            <a:pPr algn="ctr"/>
            <a:r>
              <a:rPr lang="en-US" sz="5400" dirty="0">
                <a:solidFill>
                  <a:schemeClr val="bg1"/>
                </a:solidFill>
                <a:latin typeface="Rockwell Condensed" panose="02060603050405020104" pitchFamily="18" charset="0"/>
              </a:rPr>
              <a:t>HIT THE TRAIL!</a:t>
            </a:r>
          </a:p>
          <a:p>
            <a:r>
              <a:rPr lang="en-US" sz="3600" dirty="0">
                <a:solidFill>
                  <a:schemeClr val="bg1"/>
                </a:solidFill>
                <a:latin typeface="Rockwell Condensed" panose="02060603050405020104" pitchFamily="18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2231" y="4685597"/>
            <a:ext cx="65151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Berlin Sans FB" panose="020E0602020502020306" pitchFamily="34" charset="0"/>
              </a:rPr>
              <a:t>Heidi Schroeder</a:t>
            </a:r>
          </a:p>
          <a:p>
            <a:r>
              <a:rPr lang="en-US" sz="2400" dirty="0">
                <a:solidFill>
                  <a:schemeClr val="bg1"/>
                </a:solidFill>
                <a:latin typeface="Berlin Sans FB" panose="020E0602020502020306" pitchFamily="34" charset="0"/>
              </a:rPr>
              <a:t>Instructional Designer, E-Learning Services</a:t>
            </a:r>
          </a:p>
          <a:p>
            <a:r>
              <a:rPr lang="en-US" sz="2400" dirty="0">
                <a:solidFill>
                  <a:schemeClr val="bg1"/>
                </a:solidFill>
                <a:latin typeface="Berlin Sans FB" panose="020E0602020502020306" pitchFamily="34" charset="0"/>
              </a:rPr>
              <a:t>University of South Florida, Sarasota-Manatee</a:t>
            </a:r>
          </a:p>
          <a:p>
            <a:r>
              <a:rPr lang="en-US" sz="2400" dirty="0">
                <a:solidFill>
                  <a:schemeClr val="bg1"/>
                </a:solidFill>
                <a:latin typeface="Berlin Sans FB" panose="020E0602020502020306" pitchFamily="34" charset="0"/>
                <a:hlinkClick r:id="rId6"/>
              </a:rPr>
              <a:t>schroederh@sar.usf.edu</a:t>
            </a:r>
            <a:endParaRPr lang="en-US" sz="2400" dirty="0">
              <a:solidFill>
                <a:schemeClr val="bg1"/>
              </a:solidFill>
              <a:latin typeface="Berlin Sans FB" panose="020E0602020502020306" pitchFamily="34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Berlin Sans FB" panose="020E0602020502020306" pitchFamily="34" charset="0"/>
              </a:rPr>
              <a:t>(941) 359-4229</a:t>
            </a:r>
          </a:p>
        </p:txBody>
      </p:sp>
    </p:spTree>
    <p:extLst>
      <p:ext uri="{BB962C8B-B14F-4D97-AF65-F5344CB8AC3E}">
        <p14:creationId xmlns:p14="http://schemas.microsoft.com/office/powerpoint/2010/main" val="3921379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4390768"/>
          </a:xfrm>
          <a:prstGeom prst="rect">
            <a:avLst/>
          </a:prstGeom>
          <a:solidFill>
            <a:srgbClr val="BF9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Rockwell Extra Bold" panose="02060903040505020403" pitchFamily="18" charset="0"/>
              </a:rPr>
              <a:t>QM Implementation Plan Proposal Components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9655386"/>
              </p:ext>
            </p:extLst>
          </p:nvPr>
        </p:nvGraphicFramePr>
        <p:xfrm>
          <a:off x="0" y="1825624"/>
          <a:ext cx="12192000" cy="5032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07319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749282"/>
            <a:ext cx="12192000" cy="2108718"/>
          </a:xfrm>
          <a:prstGeom prst="rect">
            <a:avLst/>
          </a:prstGeom>
          <a:solidFill>
            <a:srgbClr val="9D5E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9428" y="273026"/>
            <a:ext cx="8087231" cy="1325563"/>
          </a:xfrm>
        </p:spPr>
        <p:txBody>
          <a:bodyPr>
            <a:normAutofit fontScale="90000"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Rockwell Extra Bold" panose="02060903040505020403" pitchFamily="18" charset="0"/>
              </a:rPr>
              <a:t>Back Story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sz="3600" b="1" dirty="0">
                <a:solidFill>
                  <a:schemeClr val="bg1"/>
                </a:solidFill>
                <a:latin typeface="Rockwell Condensed" panose="02060603050405020104" pitchFamily="18" charset="0"/>
              </a:rPr>
              <a:t>University of South Florida, Sarasota-Manatee</a:t>
            </a:r>
            <a:endParaRPr lang="en-US" b="1" dirty="0">
              <a:solidFill>
                <a:schemeClr val="bg1"/>
              </a:solidFill>
              <a:latin typeface="Rockwell Condensed" panose="02060603050405020104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094" y="1743570"/>
            <a:ext cx="6793811" cy="4532831"/>
          </a:xfrm>
        </p:spPr>
      </p:pic>
      <p:sp>
        <p:nvSpPr>
          <p:cNvPr id="6" name="Rounded Rectangle 5"/>
          <p:cNvSpPr/>
          <p:nvPr/>
        </p:nvSpPr>
        <p:spPr>
          <a:xfrm>
            <a:off x="437838" y="1743570"/>
            <a:ext cx="1959428" cy="1474237"/>
          </a:xfrm>
          <a:prstGeom prst="roundRect">
            <a:avLst/>
          </a:prstGeom>
          <a:solidFill>
            <a:srgbClr val="C7A137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Rockwell Condensed" panose="02060603050405020104" pitchFamily="18" charset="0"/>
              </a:rPr>
              <a:t>2000 students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37838" y="3362788"/>
            <a:ext cx="1959428" cy="1474237"/>
          </a:xfrm>
          <a:prstGeom prst="roundRect">
            <a:avLst/>
          </a:prstGeom>
          <a:solidFill>
            <a:srgbClr val="C7A137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Rockwell Condensed" panose="02060603050405020104" pitchFamily="18" charset="0"/>
              </a:rPr>
              <a:t>90 </a:t>
            </a:r>
          </a:p>
          <a:p>
            <a:pPr algn="ctr"/>
            <a:r>
              <a:rPr lang="en-US" sz="2800" dirty="0">
                <a:latin typeface="Rockwell Condensed" panose="02060603050405020104" pitchFamily="18" charset="0"/>
              </a:rPr>
              <a:t>full-time faculty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37838" y="5030456"/>
            <a:ext cx="1959428" cy="1474237"/>
          </a:xfrm>
          <a:prstGeom prst="roundRect">
            <a:avLst/>
          </a:prstGeom>
          <a:solidFill>
            <a:srgbClr val="C7A137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Rockwell Condensed" panose="02060603050405020104" pitchFamily="18" charset="0"/>
              </a:rPr>
              <a:t>40% – 60% </a:t>
            </a:r>
          </a:p>
          <a:p>
            <a:pPr algn="ctr"/>
            <a:r>
              <a:rPr lang="en-US" sz="2400" dirty="0">
                <a:latin typeface="Rockwell Condensed" panose="02060603050405020104" pitchFamily="18" charset="0"/>
              </a:rPr>
              <a:t>Online Courses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9794733" y="1743570"/>
            <a:ext cx="1959428" cy="1474237"/>
          </a:xfrm>
          <a:prstGeom prst="roundRect">
            <a:avLst/>
          </a:prstGeom>
          <a:solidFill>
            <a:srgbClr val="C7A137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Rockwell Condensed" panose="02060603050405020104" pitchFamily="18" charset="0"/>
              </a:rPr>
              <a:t>Re-designed </a:t>
            </a:r>
          </a:p>
          <a:p>
            <a:pPr algn="ctr"/>
            <a:r>
              <a:rPr lang="en-US" sz="2800" dirty="0">
                <a:latin typeface="Rockwell Condensed" panose="02060603050405020104" pitchFamily="18" charset="0"/>
              </a:rPr>
              <a:t>E-Learning Services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9794733" y="3362788"/>
            <a:ext cx="1959428" cy="1474237"/>
          </a:xfrm>
          <a:prstGeom prst="roundRect">
            <a:avLst/>
          </a:prstGeom>
          <a:solidFill>
            <a:srgbClr val="C7A137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Rockwell Condensed" panose="02060603050405020104" pitchFamily="18" charset="0"/>
              </a:rPr>
              <a:t>Tasked with creating or finding online course</a:t>
            </a:r>
          </a:p>
          <a:p>
            <a:pPr algn="ctr"/>
            <a:r>
              <a:rPr lang="en-US" sz="2000" dirty="0">
                <a:latin typeface="Rockwell Condensed" panose="02060603050405020104" pitchFamily="18" charset="0"/>
              </a:rPr>
              <a:t>standards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9794733" y="5030456"/>
            <a:ext cx="1959428" cy="1474237"/>
          </a:xfrm>
          <a:prstGeom prst="roundRect">
            <a:avLst/>
          </a:prstGeom>
          <a:solidFill>
            <a:srgbClr val="C7A137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Rockwell Condensed" panose="02060603050405020104" pitchFamily="18" charset="0"/>
              </a:rPr>
              <a:t>Quality Matters </a:t>
            </a:r>
          </a:p>
          <a:p>
            <a:pPr algn="ctr"/>
            <a:r>
              <a:rPr lang="en-US" sz="2800" dirty="0">
                <a:latin typeface="Rockwell Condensed" panose="02060603050405020104" pitchFamily="18" charset="0"/>
              </a:rPr>
              <a:t>Pilot</a:t>
            </a:r>
          </a:p>
        </p:txBody>
      </p:sp>
    </p:spTree>
    <p:extLst>
      <p:ext uri="{BB962C8B-B14F-4D97-AF65-F5344CB8AC3E}">
        <p14:creationId xmlns:p14="http://schemas.microsoft.com/office/powerpoint/2010/main" val="25432008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216" y="573022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Rockwell Extra Bold" panose="02060903040505020403" pitchFamily="18" charset="0"/>
              </a:rPr>
              <a:t>USFSM QM Implementation Plan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2206911"/>
              </p:ext>
            </p:extLst>
          </p:nvPr>
        </p:nvGraphicFramePr>
        <p:xfrm>
          <a:off x="259701" y="202098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2513278" y="4753830"/>
            <a:ext cx="8938260" cy="1305401"/>
            <a:chOff x="1577339" y="3045936"/>
            <a:chExt cx="8938260" cy="1305401"/>
          </a:xfrm>
        </p:grpSpPr>
        <p:sp>
          <p:nvSpPr>
            <p:cNvPr id="10" name="Rounded Rectangle 9"/>
            <p:cNvSpPr/>
            <p:nvPr/>
          </p:nvSpPr>
          <p:spPr>
            <a:xfrm>
              <a:off x="1577339" y="3045936"/>
              <a:ext cx="8938260" cy="1305401"/>
            </a:xfrm>
            <a:prstGeom prst="roundRect">
              <a:avLst>
                <a:gd name="adj" fmla="val 10000"/>
              </a:avLst>
            </a:prstGeom>
            <a:solidFill>
              <a:srgbClr val="644C00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ounded Rectangle 4"/>
            <p:cNvSpPr/>
            <p:nvPr/>
          </p:nvSpPr>
          <p:spPr>
            <a:xfrm>
              <a:off x="1615573" y="3084170"/>
              <a:ext cx="7224611" cy="122893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4780" tIns="144780" rIns="144780" bIns="144780" numCol="1" spcCol="1270" anchor="ctr" anchorCtr="0">
              <a:noAutofit/>
            </a:bodyPr>
            <a:lstStyle/>
            <a:p>
              <a:pPr lvl="0" algn="l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800" kern="1200" dirty="0">
                  <a:latin typeface="Rockwell Condensed" panose="02060603050405020104" pitchFamily="18" charset="0"/>
                </a:rPr>
                <a:t>Phase 4: Community of Practice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9942646" y="4234324"/>
            <a:ext cx="848510" cy="848510"/>
            <a:chOff x="8173726" y="1008588"/>
            <a:chExt cx="848510" cy="848510"/>
          </a:xfrm>
        </p:grpSpPr>
        <p:sp>
          <p:nvSpPr>
            <p:cNvPr id="13" name="Down Arrow 12"/>
            <p:cNvSpPr/>
            <p:nvPr/>
          </p:nvSpPr>
          <p:spPr>
            <a:xfrm>
              <a:off x="8173726" y="1008588"/>
              <a:ext cx="848510" cy="848510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rgbClr val="1E1700">
                <a:alpha val="32000"/>
              </a:srgb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Down Arrow 4"/>
            <p:cNvSpPr/>
            <p:nvPr/>
          </p:nvSpPr>
          <p:spPr>
            <a:xfrm>
              <a:off x="8364641" y="1008588"/>
              <a:ext cx="466680" cy="6385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600" kern="1200"/>
            </a:p>
          </p:txBody>
        </p:sp>
      </p:grpSp>
    </p:spTree>
    <p:extLst>
      <p:ext uri="{BB962C8B-B14F-4D97-AF65-F5344CB8AC3E}">
        <p14:creationId xmlns:p14="http://schemas.microsoft.com/office/powerpoint/2010/main" val="4547622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06490" y="289249"/>
            <a:ext cx="10982130" cy="1156996"/>
          </a:xfrm>
          <a:prstGeom prst="roundRect">
            <a:avLst/>
          </a:prstGeom>
          <a:solidFill>
            <a:srgbClr val="D2AC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dirty="0">
                <a:latin typeface="Rockwell Extra Bold" panose="02060903040505020403" pitchFamily="18" charset="0"/>
              </a:rPr>
              <a:t>Phase 1: Awareness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5287589"/>
              </p:ext>
            </p:extLst>
          </p:nvPr>
        </p:nvGraphicFramePr>
        <p:xfrm>
          <a:off x="838200" y="1539551"/>
          <a:ext cx="10515600" cy="50665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347810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637242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prstGeom prst="roundRect">
            <a:avLst/>
          </a:prstGeom>
          <a:solidFill>
            <a:srgbClr val="BF9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en-US" sz="3800" dirty="0">
                <a:latin typeface="Rockwell Extra Bold" panose="02060903040505020403" pitchFamily="18" charset="0"/>
              </a:rPr>
              <a:t>Phase 2: Professional Development</a:t>
            </a:r>
          </a:p>
        </p:txBody>
      </p:sp>
    </p:spTree>
    <p:extLst>
      <p:ext uri="{BB962C8B-B14F-4D97-AF65-F5344CB8AC3E}">
        <p14:creationId xmlns:p14="http://schemas.microsoft.com/office/powerpoint/2010/main" val="30400153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009587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oundRect">
            <a:avLst/>
          </a:prstGeom>
          <a:solidFill>
            <a:srgbClr val="7F6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dirty="0">
                <a:latin typeface="Rockwell Extra Bold" panose="02060903040505020403" pitchFamily="18" charset="0"/>
              </a:rPr>
              <a:t>Phase 3: Course Reviews</a:t>
            </a:r>
          </a:p>
        </p:txBody>
      </p:sp>
    </p:spTree>
    <p:extLst>
      <p:ext uri="{BB962C8B-B14F-4D97-AF65-F5344CB8AC3E}">
        <p14:creationId xmlns:p14="http://schemas.microsoft.com/office/powerpoint/2010/main" val="20688454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559279"/>
              </p:ext>
            </p:extLst>
          </p:nvPr>
        </p:nvGraphicFramePr>
        <p:xfrm>
          <a:off x="838200" y="1825624"/>
          <a:ext cx="10515600" cy="48882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oundRect">
            <a:avLst/>
          </a:prstGeom>
          <a:solidFill>
            <a:srgbClr val="644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en-US" sz="4000" dirty="0">
                <a:latin typeface="Rockwell Extra Bold" panose="02060903040505020403" pitchFamily="18" charset="0"/>
              </a:rPr>
              <a:t>Phase 4: Community of Practice</a:t>
            </a:r>
          </a:p>
        </p:txBody>
      </p:sp>
      <p:sp>
        <p:nvSpPr>
          <p:cNvPr id="2" name="Left-Up Arrow 1"/>
          <p:cNvSpPr/>
          <p:nvPr/>
        </p:nvSpPr>
        <p:spPr>
          <a:xfrm rot="20198097">
            <a:off x="7937665" y="4173828"/>
            <a:ext cx="1494951" cy="1400433"/>
          </a:xfrm>
          <a:prstGeom prst="leftUpArrow">
            <a:avLst/>
          </a:prstGeom>
          <a:solidFill>
            <a:srgbClr val="CFC493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eft-Up Arrow 4"/>
          <p:cNvSpPr/>
          <p:nvPr/>
        </p:nvSpPr>
        <p:spPr>
          <a:xfrm rot="6377946">
            <a:off x="2912116" y="4205080"/>
            <a:ext cx="1482513" cy="1400433"/>
          </a:xfrm>
          <a:prstGeom prst="leftUpArrow">
            <a:avLst/>
          </a:prstGeom>
          <a:solidFill>
            <a:srgbClr val="CFC493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-Up Arrow 6"/>
          <p:cNvSpPr/>
          <p:nvPr/>
        </p:nvSpPr>
        <p:spPr>
          <a:xfrm rot="13309818">
            <a:off x="5435605" y="1452226"/>
            <a:ext cx="1320790" cy="1325688"/>
          </a:xfrm>
          <a:prstGeom prst="leftUpArrow">
            <a:avLst>
              <a:gd name="adj1" fmla="val 25000"/>
              <a:gd name="adj2" fmla="val 23340"/>
              <a:gd name="adj3" fmla="val 20411"/>
            </a:avLst>
          </a:prstGeom>
          <a:solidFill>
            <a:srgbClr val="CFC493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7390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849</TotalTime>
  <Words>625</Words>
  <Application>Microsoft Office PowerPoint</Application>
  <PresentationFormat>Widescreen</PresentationFormat>
  <Paragraphs>283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Arial</vt:lpstr>
      <vt:lpstr>Berlin Sans FB</vt:lpstr>
      <vt:lpstr>Brush Script Std</vt:lpstr>
      <vt:lpstr>Calibri</vt:lpstr>
      <vt:lpstr>Calibri Light</vt:lpstr>
      <vt:lpstr>Rockwell Condensed</vt:lpstr>
      <vt:lpstr>Rockwell Extra Bold</vt:lpstr>
      <vt:lpstr>Times New Roman</vt:lpstr>
      <vt:lpstr>Wingdings</vt:lpstr>
      <vt:lpstr>Office Theme</vt:lpstr>
      <vt:lpstr>PowerPoint Presentation</vt:lpstr>
      <vt:lpstr>PowerPoint Presentation</vt:lpstr>
      <vt:lpstr>QM Implementation Plan Proposal Components</vt:lpstr>
      <vt:lpstr>Back Story University of South Florida, Sarasota-Manatee</vt:lpstr>
      <vt:lpstr>USFSM QM Implementation Plan</vt:lpstr>
      <vt:lpstr>PowerPoint Presentation</vt:lpstr>
      <vt:lpstr>Phase 2: Professional Development</vt:lpstr>
      <vt:lpstr>Phase 3: Course Reviews</vt:lpstr>
      <vt:lpstr>Phase 4: Community of Practice</vt:lpstr>
      <vt:lpstr>PowerPoint Presentation</vt:lpstr>
      <vt:lpstr>PowerPoint Presentation</vt:lpstr>
      <vt:lpstr>QM Implementation Plan Proposal Components</vt:lpstr>
      <vt:lpstr>USFSM Benchmarks</vt:lpstr>
      <vt:lpstr>USFSM Benchmarks</vt:lpstr>
      <vt:lpstr>PowerPoint Presentation</vt:lpstr>
      <vt:lpstr>PowerPoint Presentation</vt:lpstr>
      <vt:lpstr>USFSM Beyond the Pilot</vt:lpstr>
      <vt:lpstr>PowerPoint Presentation</vt:lpstr>
      <vt:lpstr>PowerPoint Presentation</vt:lpstr>
      <vt:lpstr>PowerPoint Presentation</vt:lpstr>
      <vt:lpstr>PowerPoint Presentation</vt:lpstr>
    </vt:vector>
  </TitlesOfParts>
  <Company>University of South Florida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Schroeder, Heidi</dc:creator>
  <cp:lastModifiedBy>Schroeder, Heidi</cp:lastModifiedBy>
  <cp:revision>53</cp:revision>
  <dcterms:created xsi:type="dcterms:W3CDTF">2016-09-27T14:58:56Z</dcterms:created>
  <dcterms:modified xsi:type="dcterms:W3CDTF">2016-10-20T17:16:16Z</dcterms:modified>
</cp:coreProperties>
</file>