
<file path=[Content_Types].xml><?xml version="1.0" encoding="utf-8"?>
<Types xmlns="http://schemas.openxmlformats.org/package/2006/content-types">
  <Default Extension="tmp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513" autoAdjust="0"/>
  </p:normalViewPr>
  <p:slideViewPr>
    <p:cSldViewPr>
      <p:cViewPr varScale="1">
        <p:scale>
          <a:sx n="46" d="100"/>
          <a:sy n="46" d="100"/>
        </p:scale>
        <p:origin x="-178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74DE5-9B95-48F6-922A-0F668E570F07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21609-E6B1-4F38-9D1D-306AC5513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73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Careful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editing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review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QM certification process has resulted in consistent, organized, clear, and logically related course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objectives, weekly learning aims, self-assessments, and learning activities, dramatically reducing confusion or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 for questions. Historically, students have asked me "what we are supposed to do" in this course; a clinical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 in psychiatric mental health nursing, students practice interpersonal relationship skills and therapeutic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 with patients, psychiatric assessment, and various therapeutic interventions, rather than more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tangible actions, such as giving injections or dressing changes. With the QM revision of the course, students now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complete weekly self-assessments to ascertain their mastery of content. These self-assessments are aligned with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weekly learning aims, which are designed to meet specific course objectives. Therefore, students are regularly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apprised of what they are learning (and doing) and why. Currently, we are in the first semester of this course being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taught since the QM revision and already I have observed striking differences; students are hardly using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instructor Q&amp;A forum. During our clinical time together, when I have asked about this, they state that they have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questions and need no clarification of online material. This is unlike previous semesters when I would get a fair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amount of questions or students seeking clarification. Students have submitted high quality assignments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verbalized a positive, meaningful learning experience this semester.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Brief description for publication (may include names)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This presentation includes an overview and discussion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one instructor's experience revising a clinical nursing course to be QM certified. Originally the course included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weekly discussion boards, accessed via the university learning management system. Upon QM revision,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 was expanded to include consistent, organized, clear, and logically related course objectives, weekly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 aims, self-assessments, and learning activities. Course clinical experiences and learning were integrated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the QM objectives and teaching strategies, resulting in positive student feedback and higher quality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coursework submitted by students, as compared to previous semesters.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21609-E6B1-4F38-9D1D-306AC55132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055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Full description - no names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:..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Careful editing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 from the QM certification process has resulted in consistent, organized, clear, and logically related course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objectives, weekly learning aims, self-assessments, and learning activities, dramatically reducing confusion or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 for questions. Historically, students have asked me "what we are supposed to do" in this course; a clinical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 in psychiatric mental health nursing, students practice interpersonal relationship skills and therapeutic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 with patients, psychiatric assessment, and various therapeutic interventions, rather than more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tangible actions, such as giving injections or dressing changes.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21609-E6B1-4F38-9D1D-306AC551321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055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Weekly discussion forums</a:t>
            </a:r>
            <a:r>
              <a:rPr lang="en-US" baseline="0" dirty="0" smtClean="0"/>
              <a:t> and drop boxes for submissions at appropriate places/times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21609-E6B1-4F38-9D1D-306AC55132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33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21609-E6B1-4F38-9D1D-306AC551321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33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21609-E6B1-4F38-9D1D-306AC551321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33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weekly self-assessments to ascertain their mastery of content. These self-assessments are aligned with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weekly learning aims, which are designed to meet specific course objectives. Therefore, students are regularly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apprised of what they are learning (and doing) and why.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21609-E6B1-4F38-9D1D-306AC551321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33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21609-E6B1-4F38-9D1D-306AC551321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33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21609-E6B1-4F38-9D1D-306AC551321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33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0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9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91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66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78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08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0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09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4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234FB-C069-40E6-A2EF-C83502ADBC12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09A98-F2FA-4359-A7FB-B58A37AC4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7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477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609600"/>
            <a:ext cx="8006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Infusing Quality Matters into a Clinical Nursing Course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4864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Meredith Troutman-Jordan PhD, RN, PMHCNS-BC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Associate Professor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College of Health and Human Services-School of Nursing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1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114" y="335280"/>
            <a:ext cx="8469086" cy="6141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NUnu5rs 4420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85800"/>
            <a:ext cx="7543800" cy="5909310"/>
          </a:xfrm>
          <a:prstGeom prst="rect">
            <a:avLst/>
          </a:prstGeom>
          <a:noFill/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Objectives:</a:t>
            </a:r>
          </a:p>
          <a:p>
            <a:endParaRPr lang="en-US" sz="2400" dirty="0"/>
          </a:p>
          <a:p>
            <a:r>
              <a:rPr lang="en-US" sz="2400" dirty="0" smtClean="0"/>
              <a:t>Describe the process of revising a clinical nursing course with hybrid online delivery to meet Quality </a:t>
            </a:r>
            <a:r>
              <a:rPr lang="en-US" sz="2400" dirty="0"/>
              <a:t>M</a:t>
            </a:r>
            <a:r>
              <a:rPr lang="en-US" sz="2400" dirty="0" smtClean="0"/>
              <a:t>atters standards.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                            </a:t>
            </a:r>
            <a:r>
              <a:rPr lang="en-US" sz="900" dirty="0" smtClean="0"/>
              <a:t>Source</a:t>
            </a:r>
            <a:r>
              <a:rPr lang="en-US" sz="900" dirty="0"/>
              <a:t>: http://www.wpunj.edu/irt/ctlt/qm/index.dot</a:t>
            </a:r>
            <a:endParaRPr lang="en-US" sz="900" dirty="0" smtClean="0"/>
          </a:p>
          <a:p>
            <a:endParaRPr lang="en-US" sz="900" dirty="0"/>
          </a:p>
          <a:p>
            <a:endParaRPr lang="en-US" sz="9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4519"/>
            <a:ext cx="4248150" cy="2980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02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114" y="335280"/>
            <a:ext cx="8469086" cy="6141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NUnu5rs 4420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75357"/>
            <a:ext cx="8229600" cy="6001643"/>
          </a:xfrm>
          <a:prstGeom prst="rect">
            <a:avLst/>
          </a:prstGeom>
          <a:noFill/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NURS 4420-Development </a:t>
            </a:r>
            <a:r>
              <a:rPr lang="en-US" sz="2400" dirty="0"/>
              <a:t>of competencies necessary for the practice of psychiatric mental health nursing.  Emphasis is on the use of self in relationships, psychiatric nursing assessment, nursing interventions with clients and working as a member of the health care team.  A variety of clinical settings are used. 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Originally </a:t>
            </a:r>
            <a:r>
              <a:rPr lang="en-US" sz="2400" dirty="0" smtClean="0"/>
              <a:t>the course </a:t>
            </a:r>
            <a:r>
              <a:rPr lang="en-US" sz="2400" dirty="0"/>
              <a:t>was comprised of eight hours spent in a clinical setting </a:t>
            </a:r>
            <a:r>
              <a:rPr lang="en-US" sz="2400" dirty="0" smtClean="0"/>
              <a:t>and </a:t>
            </a:r>
            <a:r>
              <a:rPr lang="en-US" sz="2400" dirty="0"/>
              <a:t>online discussion </a:t>
            </a:r>
            <a:r>
              <a:rPr lang="en-US" sz="2400" dirty="0" smtClean="0"/>
              <a:t>boards.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Each week- 8 hours clinical time, discussion board reflection, times 14 weeks.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Strengths and limitations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Considerable clinical exposure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Disconnect between hands on clinical activities and learning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114" y="335280"/>
            <a:ext cx="8469086" cy="6141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C:\My Documents\QM\Pre-moodle cours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33" y="335280"/>
            <a:ext cx="8417567" cy="571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76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114" y="335280"/>
            <a:ext cx="8469086" cy="6141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75" name="Picture 3" descr="C:\My Documents\QM\QM pos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14" y="335279"/>
            <a:ext cx="8359570" cy="564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3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114" y="359728"/>
            <a:ext cx="8469086" cy="6141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099" name="Picture 3" descr="C:\My Documents\QM\QM post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19" y="359728"/>
            <a:ext cx="8207161" cy="586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7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114" y="335280"/>
            <a:ext cx="8469086" cy="6141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4" name="Picture 4" descr="C:\My Documents\QM\QM 3 pos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69" y="335280"/>
            <a:ext cx="8473876" cy="582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32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114" y="335280"/>
            <a:ext cx="8469086" cy="6141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147" name="Picture 3" descr="C:\My Documents\QM\QM 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89" y="369916"/>
            <a:ext cx="8374811" cy="140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0114" y="2286000"/>
            <a:ext cx="846908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Increased interaction between student and teacher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Reinforce clinical and didactic  learning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Helped identify further areas of exploration/consideration: </a:t>
            </a:r>
          </a:p>
          <a:p>
            <a:pPr marL="290513"/>
            <a:r>
              <a:rPr lang="en-US" i="1" dirty="0"/>
              <a:t>The course would have been more effective had the</a:t>
            </a:r>
          </a:p>
          <a:p>
            <a:pPr marL="290513"/>
            <a:r>
              <a:rPr lang="en-US" i="1" dirty="0"/>
              <a:t>course coordinator assigned a specific topic (maybe something that was not covered in depth in class) for the instructor to teach </a:t>
            </a:r>
            <a:r>
              <a:rPr lang="en-US" i="1" dirty="0" smtClean="0"/>
              <a:t>a short </a:t>
            </a:r>
            <a:r>
              <a:rPr lang="en-US" i="1" dirty="0"/>
              <a:t>lesson on. I would have also liked to have been verbally quizzed on my client's medication in order to help me </a:t>
            </a:r>
            <a:r>
              <a:rPr lang="en-US" i="1" dirty="0" smtClean="0"/>
              <a:t>make connections </a:t>
            </a:r>
            <a:r>
              <a:rPr lang="en-US" i="1" dirty="0"/>
              <a:t>from class</a:t>
            </a:r>
            <a:r>
              <a:rPr lang="en-US" i="1" dirty="0" smtClean="0"/>
              <a:t>.</a:t>
            </a:r>
          </a:p>
          <a:p>
            <a:pPr marL="290513"/>
            <a:endParaRPr lang="en-US" i="1" dirty="0"/>
          </a:p>
          <a:p>
            <a:pPr marL="290513"/>
            <a:r>
              <a:rPr lang="en-US" i="1" dirty="0"/>
              <a:t>I learned a lot in this class and was able to</a:t>
            </a:r>
          </a:p>
          <a:p>
            <a:pPr marL="290513"/>
            <a:r>
              <a:rPr lang="en-US" i="1" dirty="0"/>
              <a:t>really refine my communication skills, which I am very grateful for.</a:t>
            </a:r>
            <a:endParaRPr lang="en-US" i="1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8088">
            <a:off x="6203504" y="1497327"/>
            <a:ext cx="2340598" cy="178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470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114" y="335280"/>
            <a:ext cx="8469086" cy="6141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0114" y="685800"/>
            <a:ext cx="84690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Questions? </a:t>
            </a:r>
          </a:p>
          <a:p>
            <a:pPr algn="ctr">
              <a:lnSpc>
                <a:spcPct val="150000"/>
              </a:lnSpc>
            </a:pPr>
            <a:endParaRPr lang="en-US" sz="2400" dirty="0" smtClean="0"/>
          </a:p>
          <a:p>
            <a:pPr algn="ctr">
              <a:lnSpc>
                <a:spcPct val="150000"/>
              </a:lnSpc>
            </a:pPr>
            <a:endParaRPr lang="en-US" sz="2400" dirty="0"/>
          </a:p>
          <a:p>
            <a:pPr algn="ctr">
              <a:lnSpc>
                <a:spcPct val="150000"/>
              </a:lnSpc>
            </a:pPr>
            <a:endParaRPr lang="en-US" sz="2400" dirty="0" smtClean="0"/>
          </a:p>
          <a:p>
            <a:pPr algn="ctr">
              <a:lnSpc>
                <a:spcPct val="150000"/>
              </a:lnSpc>
            </a:pPr>
            <a:endParaRPr lang="en-US" sz="2400" dirty="0"/>
          </a:p>
          <a:p>
            <a:pPr algn="ctr">
              <a:lnSpc>
                <a:spcPct val="150000"/>
              </a:lnSpc>
            </a:pPr>
            <a:r>
              <a:rPr lang="en-US" sz="2400" dirty="0" smtClean="0"/>
              <a:t>Thank you</a:t>
            </a:r>
          </a:p>
          <a:p>
            <a:pPr algn="ctr">
              <a:lnSpc>
                <a:spcPct val="150000"/>
              </a:lnSpc>
            </a:pPr>
            <a:r>
              <a:rPr lang="en-US" sz="2400" dirty="0" smtClean="0"/>
              <a:t>Meredith Troutman-Jordan PhD, RN, PMHCNS-BC</a:t>
            </a:r>
          </a:p>
          <a:p>
            <a:pPr algn="ctr">
              <a:lnSpc>
                <a:spcPct val="150000"/>
              </a:lnSpc>
            </a:pPr>
            <a:r>
              <a:rPr lang="en-US" sz="2400" dirty="0" smtClean="0"/>
              <a:t>Associate professor, School of Nursing</a:t>
            </a:r>
          </a:p>
          <a:p>
            <a:pPr algn="ctr">
              <a:lnSpc>
                <a:spcPct val="150000"/>
              </a:lnSpc>
            </a:pPr>
            <a:r>
              <a:rPr lang="en-US" sz="2400" dirty="0" smtClean="0"/>
              <a:t>UNC Charlotte</a:t>
            </a:r>
          </a:p>
          <a:p>
            <a:pPr algn="ctr">
              <a:lnSpc>
                <a:spcPct val="150000"/>
              </a:lnSpc>
            </a:pPr>
            <a:r>
              <a:rPr lang="en-US" sz="2400" dirty="0" smtClean="0"/>
              <a:t>MeredithTroutman@uncc.edu</a:t>
            </a:r>
            <a:endParaRPr 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9812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74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819</Words>
  <Application>Microsoft Office PowerPoint</Application>
  <PresentationFormat>On-screen Show (4:3)</PresentationFormat>
  <Paragraphs>86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MTJ</dc:creator>
  <cp:lastModifiedBy>MTJ</cp:lastModifiedBy>
  <cp:revision>6</cp:revision>
  <dcterms:created xsi:type="dcterms:W3CDTF">2016-02-07T03:31:05Z</dcterms:created>
  <dcterms:modified xsi:type="dcterms:W3CDTF">2016-02-15T23:23:57Z</dcterms:modified>
</cp:coreProperties>
</file>