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7" r:id="rId2"/>
    <p:sldId id="258" r:id="rId3"/>
    <p:sldId id="264" r:id="rId4"/>
    <p:sldId id="259" r:id="rId5"/>
    <p:sldId id="260" r:id="rId6"/>
    <p:sldId id="261" r:id="rId7"/>
    <p:sldId id="262" r:id="rId8"/>
    <p:sldId id="275" r:id="rId9"/>
    <p:sldId id="276" r:id="rId10"/>
    <p:sldId id="277" r:id="rId11"/>
    <p:sldId id="278" r:id="rId12"/>
    <p:sldId id="279" r:id="rId13"/>
    <p:sldId id="267" r:id="rId14"/>
    <p:sldId id="268" r:id="rId15"/>
    <p:sldId id="269" r:id="rId16"/>
    <p:sldId id="270" r:id="rId17"/>
    <p:sldId id="271" r:id="rId18"/>
    <p:sldId id="272" r:id="rId19"/>
    <p:sldId id="263" r:id="rId20"/>
    <p:sldId id="265" r:id="rId21"/>
    <p:sldId id="273" r:id="rId22"/>
    <p:sldId id="266" r:id="rId23"/>
    <p:sldId id="274"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6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326A5A-002F-4BF2-9682-775CB9E41611}" type="doc">
      <dgm:prSet loTypeId="urn:microsoft.com/office/officeart/2005/8/layout/cycle8" loCatId="cycle" qsTypeId="urn:microsoft.com/office/officeart/2005/8/quickstyle/simple1" qsCatId="simple" csTypeId="urn:microsoft.com/office/officeart/2005/8/colors/accent0_3" csCatId="mainScheme" phldr="1"/>
      <dgm:spPr/>
    </dgm:pt>
    <dgm:pt modelId="{CA7D480C-6CFB-4205-8878-353CD027D6AD}">
      <dgm:prSet phldrT="[Text]"/>
      <dgm:spPr/>
      <dgm:t>
        <a:bodyPr/>
        <a:lstStyle/>
        <a:p>
          <a:r>
            <a:rPr lang="en-US" dirty="0" smtClean="0"/>
            <a:t>Subject Matter Expert</a:t>
          </a:r>
          <a:endParaRPr lang="en-US" dirty="0"/>
        </a:p>
      </dgm:t>
    </dgm:pt>
    <dgm:pt modelId="{CFED60C8-0C8E-4B5C-8B3B-E6356A96A97A}" type="parTrans" cxnId="{B62AFDF1-9603-4C19-8ACF-ABE7904BBF41}">
      <dgm:prSet/>
      <dgm:spPr/>
      <dgm:t>
        <a:bodyPr/>
        <a:lstStyle/>
        <a:p>
          <a:endParaRPr lang="en-US"/>
        </a:p>
      </dgm:t>
    </dgm:pt>
    <dgm:pt modelId="{782F80B0-C8F8-4FD3-B437-45D33AAB35CD}" type="sibTrans" cxnId="{B62AFDF1-9603-4C19-8ACF-ABE7904BBF41}">
      <dgm:prSet/>
      <dgm:spPr/>
      <dgm:t>
        <a:bodyPr/>
        <a:lstStyle/>
        <a:p>
          <a:endParaRPr lang="en-US"/>
        </a:p>
      </dgm:t>
    </dgm:pt>
    <dgm:pt modelId="{C0BAB5E2-4B95-412D-ADB1-5DD9F49D4D54}">
      <dgm:prSet phldrT="[Text]"/>
      <dgm:spPr/>
      <dgm:t>
        <a:bodyPr/>
        <a:lstStyle/>
        <a:p>
          <a:r>
            <a:rPr lang="en-US" dirty="0" smtClean="0"/>
            <a:t>Program Director</a:t>
          </a:r>
          <a:endParaRPr lang="en-US" dirty="0"/>
        </a:p>
      </dgm:t>
    </dgm:pt>
    <dgm:pt modelId="{C106D1A7-1CA9-4403-A863-945BD3B4E9C5}" type="parTrans" cxnId="{10399F96-5261-4EDB-9035-DBDDCD736156}">
      <dgm:prSet/>
      <dgm:spPr/>
      <dgm:t>
        <a:bodyPr/>
        <a:lstStyle/>
        <a:p>
          <a:endParaRPr lang="en-US"/>
        </a:p>
      </dgm:t>
    </dgm:pt>
    <dgm:pt modelId="{2EAD6399-42EA-4CB7-8F3D-71BE4B2B1776}" type="sibTrans" cxnId="{10399F96-5261-4EDB-9035-DBDDCD736156}">
      <dgm:prSet/>
      <dgm:spPr/>
      <dgm:t>
        <a:bodyPr/>
        <a:lstStyle/>
        <a:p>
          <a:endParaRPr lang="en-US"/>
        </a:p>
      </dgm:t>
    </dgm:pt>
    <dgm:pt modelId="{29BC374B-E949-4531-A9B0-7F220151107C}">
      <dgm:prSet phldrT="[Text]"/>
      <dgm:spPr/>
      <dgm:t>
        <a:bodyPr/>
        <a:lstStyle/>
        <a:p>
          <a:r>
            <a:rPr lang="en-US" dirty="0" smtClean="0"/>
            <a:t>Instructional Designer</a:t>
          </a:r>
          <a:endParaRPr lang="en-US" dirty="0"/>
        </a:p>
      </dgm:t>
    </dgm:pt>
    <dgm:pt modelId="{5A425A7A-E90B-4535-B0E3-EF3AEB5CBAE9}" type="parTrans" cxnId="{2B8E0EB8-147E-4A52-8734-0B122D8AC4FB}">
      <dgm:prSet/>
      <dgm:spPr/>
      <dgm:t>
        <a:bodyPr/>
        <a:lstStyle/>
        <a:p>
          <a:endParaRPr lang="en-US"/>
        </a:p>
      </dgm:t>
    </dgm:pt>
    <dgm:pt modelId="{8C8F32D8-9A63-4B37-9DCE-B228CCC67E3A}" type="sibTrans" cxnId="{2B8E0EB8-147E-4A52-8734-0B122D8AC4FB}">
      <dgm:prSet/>
      <dgm:spPr/>
      <dgm:t>
        <a:bodyPr/>
        <a:lstStyle/>
        <a:p>
          <a:endParaRPr lang="en-US"/>
        </a:p>
      </dgm:t>
    </dgm:pt>
    <dgm:pt modelId="{E4A36D06-AAB3-4427-95E9-717B979A89BD}">
      <dgm:prSet phldrT="[Text]"/>
      <dgm:spPr/>
      <dgm:t>
        <a:bodyPr/>
        <a:lstStyle/>
        <a:p>
          <a:r>
            <a:rPr lang="en-US" dirty="0" smtClean="0"/>
            <a:t>Course Development Specialist</a:t>
          </a:r>
          <a:endParaRPr lang="en-US" dirty="0"/>
        </a:p>
      </dgm:t>
    </dgm:pt>
    <dgm:pt modelId="{C91B9BBF-3F02-4D0A-BACE-935BFDEB459D}" type="parTrans" cxnId="{CCDE763D-45D7-4BE7-971D-1652D6C47303}">
      <dgm:prSet/>
      <dgm:spPr/>
      <dgm:t>
        <a:bodyPr/>
        <a:lstStyle/>
        <a:p>
          <a:endParaRPr lang="en-US"/>
        </a:p>
      </dgm:t>
    </dgm:pt>
    <dgm:pt modelId="{B2813E30-9B71-4667-9315-209C7E0AB27C}" type="sibTrans" cxnId="{CCDE763D-45D7-4BE7-971D-1652D6C47303}">
      <dgm:prSet/>
      <dgm:spPr/>
      <dgm:t>
        <a:bodyPr/>
        <a:lstStyle/>
        <a:p>
          <a:endParaRPr lang="en-US"/>
        </a:p>
      </dgm:t>
    </dgm:pt>
    <dgm:pt modelId="{79A66719-B797-4164-83C9-F3FE2DA86633}" type="pres">
      <dgm:prSet presAssocID="{D6326A5A-002F-4BF2-9682-775CB9E41611}" presName="compositeShape" presStyleCnt="0">
        <dgm:presLayoutVars>
          <dgm:chMax val="7"/>
          <dgm:dir/>
          <dgm:resizeHandles val="exact"/>
        </dgm:presLayoutVars>
      </dgm:prSet>
      <dgm:spPr/>
    </dgm:pt>
    <dgm:pt modelId="{68FEC427-781A-44DD-9644-B5F31A90A841}" type="pres">
      <dgm:prSet presAssocID="{D6326A5A-002F-4BF2-9682-775CB9E41611}" presName="wedge1" presStyleLbl="node1" presStyleIdx="0" presStyleCnt="4"/>
      <dgm:spPr/>
      <dgm:t>
        <a:bodyPr/>
        <a:lstStyle/>
        <a:p>
          <a:endParaRPr lang="en-US"/>
        </a:p>
      </dgm:t>
    </dgm:pt>
    <dgm:pt modelId="{28BAD9F2-279B-4FE3-8EFF-3DBEDCB3BBA8}" type="pres">
      <dgm:prSet presAssocID="{D6326A5A-002F-4BF2-9682-775CB9E41611}" presName="dummy1a" presStyleCnt="0"/>
      <dgm:spPr/>
    </dgm:pt>
    <dgm:pt modelId="{A2FF999F-5A32-42CA-91CA-17AE6D8B4461}" type="pres">
      <dgm:prSet presAssocID="{D6326A5A-002F-4BF2-9682-775CB9E41611}" presName="dummy1b" presStyleCnt="0"/>
      <dgm:spPr/>
    </dgm:pt>
    <dgm:pt modelId="{DA4368B2-9A7C-41F5-939A-18DEBB58C290}" type="pres">
      <dgm:prSet presAssocID="{D6326A5A-002F-4BF2-9682-775CB9E41611}" presName="wedge1Tx" presStyleLbl="node1" presStyleIdx="0" presStyleCnt="4">
        <dgm:presLayoutVars>
          <dgm:chMax val="0"/>
          <dgm:chPref val="0"/>
          <dgm:bulletEnabled val="1"/>
        </dgm:presLayoutVars>
      </dgm:prSet>
      <dgm:spPr/>
      <dgm:t>
        <a:bodyPr/>
        <a:lstStyle/>
        <a:p>
          <a:endParaRPr lang="en-US"/>
        </a:p>
      </dgm:t>
    </dgm:pt>
    <dgm:pt modelId="{AEB9B4D8-43E7-4C45-8303-5AACD95DFBB3}" type="pres">
      <dgm:prSet presAssocID="{D6326A5A-002F-4BF2-9682-775CB9E41611}" presName="wedge2" presStyleLbl="node1" presStyleIdx="1" presStyleCnt="4"/>
      <dgm:spPr/>
      <dgm:t>
        <a:bodyPr/>
        <a:lstStyle/>
        <a:p>
          <a:endParaRPr lang="en-US"/>
        </a:p>
      </dgm:t>
    </dgm:pt>
    <dgm:pt modelId="{01A907ED-2328-4BE6-BC1F-1B5BA4D5AC3D}" type="pres">
      <dgm:prSet presAssocID="{D6326A5A-002F-4BF2-9682-775CB9E41611}" presName="dummy2a" presStyleCnt="0"/>
      <dgm:spPr/>
    </dgm:pt>
    <dgm:pt modelId="{152A9CD5-6ED6-4CC6-92F1-3C4DCD366F4F}" type="pres">
      <dgm:prSet presAssocID="{D6326A5A-002F-4BF2-9682-775CB9E41611}" presName="dummy2b" presStyleCnt="0"/>
      <dgm:spPr/>
    </dgm:pt>
    <dgm:pt modelId="{2CB7AE68-E56F-42BC-A0DA-3BDBBCC2B726}" type="pres">
      <dgm:prSet presAssocID="{D6326A5A-002F-4BF2-9682-775CB9E41611}" presName="wedge2Tx" presStyleLbl="node1" presStyleIdx="1" presStyleCnt="4">
        <dgm:presLayoutVars>
          <dgm:chMax val="0"/>
          <dgm:chPref val="0"/>
          <dgm:bulletEnabled val="1"/>
        </dgm:presLayoutVars>
      </dgm:prSet>
      <dgm:spPr/>
      <dgm:t>
        <a:bodyPr/>
        <a:lstStyle/>
        <a:p>
          <a:endParaRPr lang="en-US"/>
        </a:p>
      </dgm:t>
    </dgm:pt>
    <dgm:pt modelId="{71E25ABC-CA51-495D-BEDC-13BD71B2AF7D}" type="pres">
      <dgm:prSet presAssocID="{D6326A5A-002F-4BF2-9682-775CB9E41611}" presName="wedge3" presStyleLbl="node1" presStyleIdx="2" presStyleCnt="4"/>
      <dgm:spPr/>
      <dgm:t>
        <a:bodyPr/>
        <a:lstStyle/>
        <a:p>
          <a:endParaRPr lang="en-US"/>
        </a:p>
      </dgm:t>
    </dgm:pt>
    <dgm:pt modelId="{626FA007-7C32-473F-8E59-12DCF0A7C0F7}" type="pres">
      <dgm:prSet presAssocID="{D6326A5A-002F-4BF2-9682-775CB9E41611}" presName="dummy3a" presStyleCnt="0"/>
      <dgm:spPr/>
    </dgm:pt>
    <dgm:pt modelId="{A7928970-542C-426D-9DFD-02462096893F}" type="pres">
      <dgm:prSet presAssocID="{D6326A5A-002F-4BF2-9682-775CB9E41611}" presName="dummy3b" presStyleCnt="0"/>
      <dgm:spPr/>
    </dgm:pt>
    <dgm:pt modelId="{5E0E56EE-2338-49C8-BF20-AC51CD4A0AF2}" type="pres">
      <dgm:prSet presAssocID="{D6326A5A-002F-4BF2-9682-775CB9E41611}" presName="wedge3Tx" presStyleLbl="node1" presStyleIdx="2" presStyleCnt="4">
        <dgm:presLayoutVars>
          <dgm:chMax val="0"/>
          <dgm:chPref val="0"/>
          <dgm:bulletEnabled val="1"/>
        </dgm:presLayoutVars>
      </dgm:prSet>
      <dgm:spPr/>
      <dgm:t>
        <a:bodyPr/>
        <a:lstStyle/>
        <a:p>
          <a:endParaRPr lang="en-US"/>
        </a:p>
      </dgm:t>
    </dgm:pt>
    <dgm:pt modelId="{B127EB04-0963-4018-8D19-A0EA3C960770}" type="pres">
      <dgm:prSet presAssocID="{D6326A5A-002F-4BF2-9682-775CB9E41611}" presName="wedge4" presStyleLbl="node1" presStyleIdx="3" presStyleCnt="4"/>
      <dgm:spPr/>
      <dgm:t>
        <a:bodyPr/>
        <a:lstStyle/>
        <a:p>
          <a:endParaRPr lang="en-US"/>
        </a:p>
      </dgm:t>
    </dgm:pt>
    <dgm:pt modelId="{31B27632-3122-4584-A1E6-B7736572A0E7}" type="pres">
      <dgm:prSet presAssocID="{D6326A5A-002F-4BF2-9682-775CB9E41611}" presName="dummy4a" presStyleCnt="0"/>
      <dgm:spPr/>
    </dgm:pt>
    <dgm:pt modelId="{C71068BF-3BAF-4E06-87ED-6353B1CA2B54}" type="pres">
      <dgm:prSet presAssocID="{D6326A5A-002F-4BF2-9682-775CB9E41611}" presName="dummy4b" presStyleCnt="0"/>
      <dgm:spPr/>
    </dgm:pt>
    <dgm:pt modelId="{F1EAFAF3-7AA3-496E-8473-FCB4BF0E1B9C}" type="pres">
      <dgm:prSet presAssocID="{D6326A5A-002F-4BF2-9682-775CB9E41611}" presName="wedge4Tx" presStyleLbl="node1" presStyleIdx="3" presStyleCnt="4">
        <dgm:presLayoutVars>
          <dgm:chMax val="0"/>
          <dgm:chPref val="0"/>
          <dgm:bulletEnabled val="1"/>
        </dgm:presLayoutVars>
      </dgm:prSet>
      <dgm:spPr/>
      <dgm:t>
        <a:bodyPr/>
        <a:lstStyle/>
        <a:p>
          <a:endParaRPr lang="en-US"/>
        </a:p>
      </dgm:t>
    </dgm:pt>
    <dgm:pt modelId="{0F7F4FF9-754E-4399-962B-751423001375}" type="pres">
      <dgm:prSet presAssocID="{782F80B0-C8F8-4FD3-B437-45D33AAB35CD}" presName="arrowWedge1" presStyleLbl="fgSibTrans2D1" presStyleIdx="0" presStyleCnt="4"/>
      <dgm:spPr/>
    </dgm:pt>
    <dgm:pt modelId="{8F0E3B60-F0DD-4AAE-9D09-D23A164AA468}" type="pres">
      <dgm:prSet presAssocID="{2EAD6399-42EA-4CB7-8F3D-71BE4B2B1776}" presName="arrowWedge2" presStyleLbl="fgSibTrans2D1" presStyleIdx="1" presStyleCnt="4"/>
      <dgm:spPr/>
    </dgm:pt>
    <dgm:pt modelId="{9593237F-DF66-4784-956C-0D8B94890B9F}" type="pres">
      <dgm:prSet presAssocID="{8C8F32D8-9A63-4B37-9DCE-B228CCC67E3A}" presName="arrowWedge3" presStyleLbl="fgSibTrans2D1" presStyleIdx="2" presStyleCnt="4"/>
      <dgm:spPr/>
    </dgm:pt>
    <dgm:pt modelId="{E874912D-6BEC-49E3-B3BB-337C1C0C37B3}" type="pres">
      <dgm:prSet presAssocID="{B2813E30-9B71-4667-9315-209C7E0AB27C}" presName="arrowWedge4" presStyleLbl="fgSibTrans2D1" presStyleIdx="3" presStyleCnt="4"/>
      <dgm:spPr/>
    </dgm:pt>
  </dgm:ptLst>
  <dgm:cxnLst>
    <dgm:cxn modelId="{2B8E0EB8-147E-4A52-8734-0B122D8AC4FB}" srcId="{D6326A5A-002F-4BF2-9682-775CB9E41611}" destId="{29BC374B-E949-4531-A9B0-7F220151107C}" srcOrd="2" destOrd="0" parTransId="{5A425A7A-E90B-4535-B0E3-EF3AEB5CBAE9}" sibTransId="{8C8F32D8-9A63-4B37-9DCE-B228CCC67E3A}"/>
    <dgm:cxn modelId="{B62AFDF1-9603-4C19-8ACF-ABE7904BBF41}" srcId="{D6326A5A-002F-4BF2-9682-775CB9E41611}" destId="{CA7D480C-6CFB-4205-8878-353CD027D6AD}" srcOrd="0" destOrd="0" parTransId="{CFED60C8-0C8E-4B5C-8B3B-E6356A96A97A}" sibTransId="{782F80B0-C8F8-4FD3-B437-45D33AAB35CD}"/>
    <dgm:cxn modelId="{84380CA5-B564-48F2-946F-C1C9D671AB32}" type="presOf" srcId="{CA7D480C-6CFB-4205-8878-353CD027D6AD}" destId="{DA4368B2-9A7C-41F5-939A-18DEBB58C290}" srcOrd="1" destOrd="0" presId="urn:microsoft.com/office/officeart/2005/8/layout/cycle8"/>
    <dgm:cxn modelId="{1B95FD8C-2EDB-469C-B1F9-EBE387ACC75D}" type="presOf" srcId="{CA7D480C-6CFB-4205-8878-353CD027D6AD}" destId="{68FEC427-781A-44DD-9644-B5F31A90A841}" srcOrd="0" destOrd="0" presId="urn:microsoft.com/office/officeart/2005/8/layout/cycle8"/>
    <dgm:cxn modelId="{9817D548-755E-4FB3-8B55-878C925EA640}" type="presOf" srcId="{C0BAB5E2-4B95-412D-ADB1-5DD9F49D4D54}" destId="{AEB9B4D8-43E7-4C45-8303-5AACD95DFBB3}" srcOrd="0" destOrd="0" presId="urn:microsoft.com/office/officeart/2005/8/layout/cycle8"/>
    <dgm:cxn modelId="{C6E77E1F-A813-47FE-9018-AE169E9968EA}" type="presOf" srcId="{D6326A5A-002F-4BF2-9682-775CB9E41611}" destId="{79A66719-B797-4164-83C9-F3FE2DA86633}" srcOrd="0" destOrd="0" presId="urn:microsoft.com/office/officeart/2005/8/layout/cycle8"/>
    <dgm:cxn modelId="{CCDE763D-45D7-4BE7-971D-1652D6C47303}" srcId="{D6326A5A-002F-4BF2-9682-775CB9E41611}" destId="{E4A36D06-AAB3-4427-95E9-717B979A89BD}" srcOrd="3" destOrd="0" parTransId="{C91B9BBF-3F02-4D0A-BACE-935BFDEB459D}" sibTransId="{B2813E30-9B71-4667-9315-209C7E0AB27C}"/>
    <dgm:cxn modelId="{C7F415E5-322E-480C-A8A8-D49741A5E068}" type="presOf" srcId="{E4A36D06-AAB3-4427-95E9-717B979A89BD}" destId="{F1EAFAF3-7AA3-496E-8473-FCB4BF0E1B9C}" srcOrd="1" destOrd="0" presId="urn:microsoft.com/office/officeart/2005/8/layout/cycle8"/>
    <dgm:cxn modelId="{FE03B2BE-8580-43CB-8897-AA8FC27804F4}" type="presOf" srcId="{29BC374B-E949-4531-A9B0-7F220151107C}" destId="{5E0E56EE-2338-49C8-BF20-AC51CD4A0AF2}" srcOrd="1" destOrd="0" presId="urn:microsoft.com/office/officeart/2005/8/layout/cycle8"/>
    <dgm:cxn modelId="{8E4BEA80-6D2F-40D9-B26E-1E75D3A29C2D}" type="presOf" srcId="{29BC374B-E949-4531-A9B0-7F220151107C}" destId="{71E25ABC-CA51-495D-BEDC-13BD71B2AF7D}" srcOrd="0" destOrd="0" presId="urn:microsoft.com/office/officeart/2005/8/layout/cycle8"/>
    <dgm:cxn modelId="{E9CDBB29-D3D3-44A9-B38E-985BFD2AA1F6}" type="presOf" srcId="{C0BAB5E2-4B95-412D-ADB1-5DD9F49D4D54}" destId="{2CB7AE68-E56F-42BC-A0DA-3BDBBCC2B726}" srcOrd="1" destOrd="0" presId="urn:microsoft.com/office/officeart/2005/8/layout/cycle8"/>
    <dgm:cxn modelId="{10399F96-5261-4EDB-9035-DBDDCD736156}" srcId="{D6326A5A-002F-4BF2-9682-775CB9E41611}" destId="{C0BAB5E2-4B95-412D-ADB1-5DD9F49D4D54}" srcOrd="1" destOrd="0" parTransId="{C106D1A7-1CA9-4403-A863-945BD3B4E9C5}" sibTransId="{2EAD6399-42EA-4CB7-8F3D-71BE4B2B1776}"/>
    <dgm:cxn modelId="{D8981193-01E4-4AF5-B14C-5E5C5B4AA738}" type="presOf" srcId="{E4A36D06-AAB3-4427-95E9-717B979A89BD}" destId="{B127EB04-0963-4018-8D19-A0EA3C960770}" srcOrd="0" destOrd="0" presId="urn:microsoft.com/office/officeart/2005/8/layout/cycle8"/>
    <dgm:cxn modelId="{2E5415F3-3BA6-45C4-920B-EF28596BE18D}" type="presParOf" srcId="{79A66719-B797-4164-83C9-F3FE2DA86633}" destId="{68FEC427-781A-44DD-9644-B5F31A90A841}" srcOrd="0" destOrd="0" presId="urn:microsoft.com/office/officeart/2005/8/layout/cycle8"/>
    <dgm:cxn modelId="{F9D36729-7B41-439D-AEED-497CC0779C61}" type="presParOf" srcId="{79A66719-B797-4164-83C9-F3FE2DA86633}" destId="{28BAD9F2-279B-4FE3-8EFF-3DBEDCB3BBA8}" srcOrd="1" destOrd="0" presId="urn:microsoft.com/office/officeart/2005/8/layout/cycle8"/>
    <dgm:cxn modelId="{FF63F038-9757-4897-ABFB-1BAF57B14356}" type="presParOf" srcId="{79A66719-B797-4164-83C9-F3FE2DA86633}" destId="{A2FF999F-5A32-42CA-91CA-17AE6D8B4461}" srcOrd="2" destOrd="0" presId="urn:microsoft.com/office/officeart/2005/8/layout/cycle8"/>
    <dgm:cxn modelId="{C6C50C31-FF1C-422D-97B2-489781257326}" type="presParOf" srcId="{79A66719-B797-4164-83C9-F3FE2DA86633}" destId="{DA4368B2-9A7C-41F5-939A-18DEBB58C290}" srcOrd="3" destOrd="0" presId="urn:microsoft.com/office/officeart/2005/8/layout/cycle8"/>
    <dgm:cxn modelId="{3F1FE7DA-6381-499B-A430-25758CBA69DF}" type="presParOf" srcId="{79A66719-B797-4164-83C9-F3FE2DA86633}" destId="{AEB9B4D8-43E7-4C45-8303-5AACD95DFBB3}" srcOrd="4" destOrd="0" presId="urn:microsoft.com/office/officeart/2005/8/layout/cycle8"/>
    <dgm:cxn modelId="{5DDF1F92-60B0-4020-BC3B-926BB73A427A}" type="presParOf" srcId="{79A66719-B797-4164-83C9-F3FE2DA86633}" destId="{01A907ED-2328-4BE6-BC1F-1B5BA4D5AC3D}" srcOrd="5" destOrd="0" presId="urn:microsoft.com/office/officeart/2005/8/layout/cycle8"/>
    <dgm:cxn modelId="{09ED399E-E51A-4C58-A6A1-204A642042E5}" type="presParOf" srcId="{79A66719-B797-4164-83C9-F3FE2DA86633}" destId="{152A9CD5-6ED6-4CC6-92F1-3C4DCD366F4F}" srcOrd="6" destOrd="0" presId="urn:microsoft.com/office/officeart/2005/8/layout/cycle8"/>
    <dgm:cxn modelId="{E2950140-CD81-463E-B4D2-0F8E9929FB2A}" type="presParOf" srcId="{79A66719-B797-4164-83C9-F3FE2DA86633}" destId="{2CB7AE68-E56F-42BC-A0DA-3BDBBCC2B726}" srcOrd="7" destOrd="0" presId="urn:microsoft.com/office/officeart/2005/8/layout/cycle8"/>
    <dgm:cxn modelId="{BB409512-E8B6-448A-AFC2-F835920BBB87}" type="presParOf" srcId="{79A66719-B797-4164-83C9-F3FE2DA86633}" destId="{71E25ABC-CA51-495D-BEDC-13BD71B2AF7D}" srcOrd="8" destOrd="0" presId="urn:microsoft.com/office/officeart/2005/8/layout/cycle8"/>
    <dgm:cxn modelId="{98BF65FC-DF9D-4AAC-B185-3023E0AE37A8}" type="presParOf" srcId="{79A66719-B797-4164-83C9-F3FE2DA86633}" destId="{626FA007-7C32-473F-8E59-12DCF0A7C0F7}" srcOrd="9" destOrd="0" presId="urn:microsoft.com/office/officeart/2005/8/layout/cycle8"/>
    <dgm:cxn modelId="{3B7D56D5-7C36-4CD4-A1E2-915B7D7539B2}" type="presParOf" srcId="{79A66719-B797-4164-83C9-F3FE2DA86633}" destId="{A7928970-542C-426D-9DFD-02462096893F}" srcOrd="10" destOrd="0" presId="urn:microsoft.com/office/officeart/2005/8/layout/cycle8"/>
    <dgm:cxn modelId="{CFC7D799-1EC7-4958-956B-0CB8CFF2A986}" type="presParOf" srcId="{79A66719-B797-4164-83C9-F3FE2DA86633}" destId="{5E0E56EE-2338-49C8-BF20-AC51CD4A0AF2}" srcOrd="11" destOrd="0" presId="urn:microsoft.com/office/officeart/2005/8/layout/cycle8"/>
    <dgm:cxn modelId="{E2A425F6-78CB-4CB8-8A5E-320DBBC9BD49}" type="presParOf" srcId="{79A66719-B797-4164-83C9-F3FE2DA86633}" destId="{B127EB04-0963-4018-8D19-A0EA3C960770}" srcOrd="12" destOrd="0" presId="urn:microsoft.com/office/officeart/2005/8/layout/cycle8"/>
    <dgm:cxn modelId="{814B019B-1EC7-4A2F-AA26-2A5D2D4F1C61}" type="presParOf" srcId="{79A66719-B797-4164-83C9-F3FE2DA86633}" destId="{31B27632-3122-4584-A1E6-B7736572A0E7}" srcOrd="13" destOrd="0" presId="urn:microsoft.com/office/officeart/2005/8/layout/cycle8"/>
    <dgm:cxn modelId="{1F7E9601-9676-4786-B6D5-120D13EC9103}" type="presParOf" srcId="{79A66719-B797-4164-83C9-F3FE2DA86633}" destId="{C71068BF-3BAF-4E06-87ED-6353B1CA2B54}" srcOrd="14" destOrd="0" presId="urn:microsoft.com/office/officeart/2005/8/layout/cycle8"/>
    <dgm:cxn modelId="{09ABFA46-41BA-4A6A-8677-9B50DA143CAE}" type="presParOf" srcId="{79A66719-B797-4164-83C9-F3FE2DA86633}" destId="{F1EAFAF3-7AA3-496E-8473-FCB4BF0E1B9C}" srcOrd="15" destOrd="0" presId="urn:microsoft.com/office/officeart/2005/8/layout/cycle8"/>
    <dgm:cxn modelId="{70128332-93D2-4251-BB39-E9EBE4AAD4CB}" type="presParOf" srcId="{79A66719-B797-4164-83C9-F3FE2DA86633}" destId="{0F7F4FF9-754E-4399-962B-751423001375}" srcOrd="16" destOrd="0" presId="urn:microsoft.com/office/officeart/2005/8/layout/cycle8"/>
    <dgm:cxn modelId="{8D3254A1-BA5A-47C6-ACA2-622CC41426C1}" type="presParOf" srcId="{79A66719-B797-4164-83C9-F3FE2DA86633}" destId="{8F0E3B60-F0DD-4AAE-9D09-D23A164AA468}" srcOrd="17" destOrd="0" presId="urn:microsoft.com/office/officeart/2005/8/layout/cycle8"/>
    <dgm:cxn modelId="{DEC37D69-6896-4709-88AB-95E967258C04}" type="presParOf" srcId="{79A66719-B797-4164-83C9-F3FE2DA86633}" destId="{9593237F-DF66-4784-956C-0D8B94890B9F}" srcOrd="18" destOrd="0" presId="urn:microsoft.com/office/officeart/2005/8/layout/cycle8"/>
    <dgm:cxn modelId="{C86B5F5E-39CE-4615-BA84-315608D4E502}" type="presParOf" srcId="{79A66719-B797-4164-83C9-F3FE2DA86633}" destId="{E874912D-6BEC-49E3-B3BB-337C1C0C37B3}" srcOrd="19" destOrd="0" presId="urn:microsoft.com/office/officeart/2005/8/layout/cycle8"/>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F49DA6-4B9E-49D2-9A75-5F69C273A4A3}"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708265D0-F4F3-40A2-A0B0-B6375689E2C5}">
      <dgm:prSet phldrT="[Text]"/>
      <dgm:spPr/>
      <dgm:t>
        <a:bodyPr/>
        <a:lstStyle/>
        <a:p>
          <a:r>
            <a:rPr lang="en-US" dirty="0" smtClean="0"/>
            <a:t> 1</a:t>
          </a:r>
          <a:endParaRPr lang="en-US" dirty="0"/>
        </a:p>
      </dgm:t>
    </dgm:pt>
    <dgm:pt modelId="{7A29410E-9263-43D1-8E09-2B29CAB15375}" type="parTrans" cxnId="{F644B27F-525B-4D4C-AB45-41BADC48D77D}">
      <dgm:prSet/>
      <dgm:spPr/>
      <dgm:t>
        <a:bodyPr/>
        <a:lstStyle/>
        <a:p>
          <a:endParaRPr lang="en-US"/>
        </a:p>
      </dgm:t>
    </dgm:pt>
    <dgm:pt modelId="{B1B6F1B7-9989-45AF-A24F-4DB5BC79A5A1}" type="sibTrans" cxnId="{F644B27F-525B-4D4C-AB45-41BADC48D77D}">
      <dgm:prSet/>
      <dgm:spPr/>
      <dgm:t>
        <a:bodyPr/>
        <a:lstStyle/>
        <a:p>
          <a:endParaRPr lang="en-US"/>
        </a:p>
      </dgm:t>
    </dgm:pt>
    <dgm:pt modelId="{B45FB24E-3B86-4B1C-8DEF-83E2AAA56323}">
      <dgm:prSet phldrT="[Text]"/>
      <dgm:spPr/>
      <dgm:t>
        <a:bodyPr/>
        <a:lstStyle/>
        <a:p>
          <a:r>
            <a:rPr lang="en-US" dirty="0" smtClean="0"/>
            <a:t>Analyze courses</a:t>
          </a:r>
          <a:endParaRPr lang="en-US" dirty="0"/>
        </a:p>
      </dgm:t>
    </dgm:pt>
    <dgm:pt modelId="{50A7035E-5F8A-4BD8-8773-5E3D9EE00709}" type="parTrans" cxnId="{73719CA8-C132-4E25-BC19-1ECEF2286598}">
      <dgm:prSet/>
      <dgm:spPr/>
      <dgm:t>
        <a:bodyPr/>
        <a:lstStyle/>
        <a:p>
          <a:endParaRPr lang="en-US"/>
        </a:p>
      </dgm:t>
    </dgm:pt>
    <dgm:pt modelId="{F19C7C5F-88A1-4973-A568-FAB038F4D0B0}" type="sibTrans" cxnId="{73719CA8-C132-4E25-BC19-1ECEF2286598}">
      <dgm:prSet/>
      <dgm:spPr/>
      <dgm:t>
        <a:bodyPr/>
        <a:lstStyle/>
        <a:p>
          <a:endParaRPr lang="en-US"/>
        </a:p>
      </dgm:t>
    </dgm:pt>
    <dgm:pt modelId="{1A68FA67-999A-403F-AEAC-177F0FD0CE7E}">
      <dgm:prSet phldrT="[Text]"/>
      <dgm:spPr/>
      <dgm:t>
        <a:bodyPr/>
        <a:lstStyle/>
        <a:p>
          <a:r>
            <a:rPr lang="en-US" dirty="0" smtClean="0"/>
            <a:t> 2</a:t>
          </a:r>
          <a:endParaRPr lang="en-US" dirty="0"/>
        </a:p>
      </dgm:t>
    </dgm:pt>
    <dgm:pt modelId="{29D7CE98-EE4C-4C44-A670-7E9E48BBBAD5}" type="parTrans" cxnId="{D62F56B3-46F4-4FD9-877C-1FDE289C29E3}">
      <dgm:prSet/>
      <dgm:spPr/>
      <dgm:t>
        <a:bodyPr/>
        <a:lstStyle/>
        <a:p>
          <a:endParaRPr lang="en-US"/>
        </a:p>
      </dgm:t>
    </dgm:pt>
    <dgm:pt modelId="{A1BD5EF5-E021-4514-9ECF-1137D6E70B50}" type="sibTrans" cxnId="{D62F56B3-46F4-4FD9-877C-1FDE289C29E3}">
      <dgm:prSet/>
      <dgm:spPr/>
      <dgm:t>
        <a:bodyPr/>
        <a:lstStyle/>
        <a:p>
          <a:endParaRPr lang="en-US"/>
        </a:p>
      </dgm:t>
    </dgm:pt>
    <dgm:pt modelId="{DA2C6C18-323C-4349-914D-9324A6627EE9}">
      <dgm:prSet phldrT="[Text]"/>
      <dgm:spPr/>
      <dgm:t>
        <a:bodyPr/>
        <a:lstStyle/>
        <a:p>
          <a:r>
            <a:rPr lang="en-US" dirty="0" smtClean="0"/>
            <a:t>Develop standards list/guide</a:t>
          </a:r>
          <a:endParaRPr lang="en-US" dirty="0"/>
        </a:p>
      </dgm:t>
    </dgm:pt>
    <dgm:pt modelId="{6C9295DC-3D37-4504-8B80-0F0D5671DD92}" type="parTrans" cxnId="{F2493CDD-154B-448E-A9A2-D3203EB1D9D9}">
      <dgm:prSet/>
      <dgm:spPr/>
      <dgm:t>
        <a:bodyPr/>
        <a:lstStyle/>
        <a:p>
          <a:endParaRPr lang="en-US"/>
        </a:p>
      </dgm:t>
    </dgm:pt>
    <dgm:pt modelId="{8F959EAD-6626-4E26-B26F-2AF46636149C}" type="sibTrans" cxnId="{F2493CDD-154B-448E-A9A2-D3203EB1D9D9}">
      <dgm:prSet/>
      <dgm:spPr/>
      <dgm:t>
        <a:bodyPr/>
        <a:lstStyle/>
        <a:p>
          <a:endParaRPr lang="en-US"/>
        </a:p>
      </dgm:t>
    </dgm:pt>
    <dgm:pt modelId="{7498CBA5-2ECE-46B5-810A-D0FE4E038267}">
      <dgm:prSet phldrT="[Text]"/>
      <dgm:spPr/>
      <dgm:t>
        <a:bodyPr/>
        <a:lstStyle/>
        <a:p>
          <a:r>
            <a:rPr lang="en-US" dirty="0" smtClean="0"/>
            <a:t> 3</a:t>
          </a:r>
          <a:endParaRPr lang="en-US" dirty="0"/>
        </a:p>
      </dgm:t>
    </dgm:pt>
    <dgm:pt modelId="{C162F564-706C-42F8-87A3-42B2A11134A2}" type="parTrans" cxnId="{EE6E58F4-B224-460B-BAB8-0114FDA47E17}">
      <dgm:prSet/>
      <dgm:spPr/>
      <dgm:t>
        <a:bodyPr/>
        <a:lstStyle/>
        <a:p>
          <a:endParaRPr lang="en-US"/>
        </a:p>
      </dgm:t>
    </dgm:pt>
    <dgm:pt modelId="{58740FDA-5E38-4C12-BCAB-CFFFA4108495}" type="sibTrans" cxnId="{EE6E58F4-B224-460B-BAB8-0114FDA47E17}">
      <dgm:prSet/>
      <dgm:spPr/>
      <dgm:t>
        <a:bodyPr/>
        <a:lstStyle/>
        <a:p>
          <a:endParaRPr lang="en-US"/>
        </a:p>
      </dgm:t>
    </dgm:pt>
    <dgm:pt modelId="{767E461C-6E2E-482B-A373-536655CBB8DE}">
      <dgm:prSet phldrT="[Text]"/>
      <dgm:spPr/>
      <dgm:t>
        <a:bodyPr/>
        <a:lstStyle/>
        <a:p>
          <a:r>
            <a:rPr lang="en-US" dirty="0" smtClean="0"/>
            <a:t>Dissect course development process</a:t>
          </a:r>
          <a:endParaRPr lang="en-US" dirty="0"/>
        </a:p>
      </dgm:t>
    </dgm:pt>
    <dgm:pt modelId="{EDE65355-5D61-4653-BCC1-7FF72E6E43AC}" type="parTrans" cxnId="{244F8839-B445-45C5-B09A-0D0AD14D3AAF}">
      <dgm:prSet/>
      <dgm:spPr/>
      <dgm:t>
        <a:bodyPr/>
        <a:lstStyle/>
        <a:p>
          <a:endParaRPr lang="en-US"/>
        </a:p>
      </dgm:t>
    </dgm:pt>
    <dgm:pt modelId="{DA624157-9346-4FE8-A3D3-5F91BFC07CB8}" type="sibTrans" cxnId="{244F8839-B445-45C5-B09A-0D0AD14D3AAF}">
      <dgm:prSet/>
      <dgm:spPr/>
      <dgm:t>
        <a:bodyPr/>
        <a:lstStyle/>
        <a:p>
          <a:endParaRPr lang="en-US"/>
        </a:p>
      </dgm:t>
    </dgm:pt>
    <dgm:pt modelId="{20B37AFC-D779-4950-A311-B2C2632974A7}">
      <dgm:prSet phldrT="[Text]"/>
      <dgm:spPr/>
      <dgm:t>
        <a:bodyPr/>
        <a:lstStyle/>
        <a:p>
          <a:r>
            <a:rPr lang="en-US" dirty="0" smtClean="0"/>
            <a:t>4</a:t>
          </a:r>
          <a:endParaRPr lang="en-US" dirty="0"/>
        </a:p>
      </dgm:t>
    </dgm:pt>
    <dgm:pt modelId="{1AAFFBDE-2A86-49BC-8343-5AF2039D0219}" type="parTrans" cxnId="{F6D1012F-CC04-484F-B05C-F5250F55CF89}">
      <dgm:prSet/>
      <dgm:spPr/>
      <dgm:t>
        <a:bodyPr/>
        <a:lstStyle/>
        <a:p>
          <a:endParaRPr lang="en-US"/>
        </a:p>
      </dgm:t>
    </dgm:pt>
    <dgm:pt modelId="{7AA52671-8746-416E-9409-89688945F137}" type="sibTrans" cxnId="{F6D1012F-CC04-484F-B05C-F5250F55CF89}">
      <dgm:prSet/>
      <dgm:spPr/>
      <dgm:t>
        <a:bodyPr/>
        <a:lstStyle/>
        <a:p>
          <a:endParaRPr lang="en-US"/>
        </a:p>
      </dgm:t>
    </dgm:pt>
    <dgm:pt modelId="{3DD0B52D-8E2E-41E8-ABF3-F3221BC205E8}">
      <dgm:prSet phldrT="[Text]"/>
      <dgm:spPr/>
      <dgm:t>
        <a:bodyPr/>
        <a:lstStyle/>
        <a:p>
          <a:r>
            <a:rPr lang="en-US" dirty="0" smtClean="0"/>
            <a:t>Divide responsibilities</a:t>
          </a:r>
          <a:endParaRPr lang="en-US" dirty="0"/>
        </a:p>
      </dgm:t>
    </dgm:pt>
    <dgm:pt modelId="{FE18345C-27DC-48EE-9F12-86B61370B793}" type="parTrans" cxnId="{48523D00-8C04-4007-B98D-817AA2D283CC}">
      <dgm:prSet/>
      <dgm:spPr/>
      <dgm:t>
        <a:bodyPr/>
        <a:lstStyle/>
        <a:p>
          <a:endParaRPr lang="en-US"/>
        </a:p>
      </dgm:t>
    </dgm:pt>
    <dgm:pt modelId="{59E360B0-4D84-410D-BDA8-25C410341FFA}" type="sibTrans" cxnId="{48523D00-8C04-4007-B98D-817AA2D283CC}">
      <dgm:prSet/>
      <dgm:spPr/>
      <dgm:t>
        <a:bodyPr/>
        <a:lstStyle/>
        <a:p>
          <a:endParaRPr lang="en-US"/>
        </a:p>
      </dgm:t>
    </dgm:pt>
    <dgm:pt modelId="{6A29777E-CE2C-470D-A4C9-B96124570363}">
      <dgm:prSet phldrT="[Text]"/>
      <dgm:spPr/>
      <dgm:t>
        <a:bodyPr/>
        <a:lstStyle/>
        <a:p>
          <a:r>
            <a:rPr lang="en-US" dirty="0" smtClean="0"/>
            <a:t>5</a:t>
          </a:r>
          <a:endParaRPr lang="en-US" dirty="0"/>
        </a:p>
      </dgm:t>
    </dgm:pt>
    <dgm:pt modelId="{8F09CC9C-2FB4-492A-B4E5-9DC8E44985AC}" type="parTrans" cxnId="{8316B971-87C3-4D32-8137-425A4F366768}">
      <dgm:prSet/>
      <dgm:spPr/>
      <dgm:t>
        <a:bodyPr/>
        <a:lstStyle/>
        <a:p>
          <a:endParaRPr lang="en-US"/>
        </a:p>
      </dgm:t>
    </dgm:pt>
    <dgm:pt modelId="{E063E4A2-9AEE-4E1C-B988-7E0FCB1E7C16}" type="sibTrans" cxnId="{8316B971-87C3-4D32-8137-425A4F366768}">
      <dgm:prSet/>
      <dgm:spPr/>
      <dgm:t>
        <a:bodyPr/>
        <a:lstStyle/>
        <a:p>
          <a:endParaRPr lang="en-US"/>
        </a:p>
      </dgm:t>
    </dgm:pt>
    <dgm:pt modelId="{559FC245-6E3B-4BEB-97F0-6D94C1C7D811}">
      <dgm:prSet phldrT="[Text]"/>
      <dgm:spPr/>
      <dgm:t>
        <a:bodyPr/>
        <a:lstStyle/>
        <a:p>
          <a:r>
            <a:rPr lang="en-US" dirty="0" smtClean="0"/>
            <a:t>Develop and execute training plan</a:t>
          </a:r>
          <a:endParaRPr lang="en-US" dirty="0"/>
        </a:p>
      </dgm:t>
    </dgm:pt>
    <dgm:pt modelId="{5170BF6A-E043-41B1-A349-3C6A81ED30C5}" type="parTrans" cxnId="{FA17E7D8-F7C1-4B9E-93CA-BA70C6B5574E}">
      <dgm:prSet/>
      <dgm:spPr/>
      <dgm:t>
        <a:bodyPr/>
        <a:lstStyle/>
        <a:p>
          <a:endParaRPr lang="en-US"/>
        </a:p>
      </dgm:t>
    </dgm:pt>
    <dgm:pt modelId="{CC334042-2DB7-43D6-A791-76CBD2A2E97E}" type="sibTrans" cxnId="{FA17E7D8-F7C1-4B9E-93CA-BA70C6B5574E}">
      <dgm:prSet/>
      <dgm:spPr/>
      <dgm:t>
        <a:bodyPr/>
        <a:lstStyle/>
        <a:p>
          <a:endParaRPr lang="en-US"/>
        </a:p>
      </dgm:t>
    </dgm:pt>
    <dgm:pt modelId="{2142D645-54DE-4BDE-BF99-73589C5634FD}" type="pres">
      <dgm:prSet presAssocID="{61F49DA6-4B9E-49D2-9A75-5F69C273A4A3}" presName="linearFlow" presStyleCnt="0">
        <dgm:presLayoutVars>
          <dgm:dir/>
          <dgm:animLvl val="lvl"/>
          <dgm:resizeHandles val="exact"/>
        </dgm:presLayoutVars>
      </dgm:prSet>
      <dgm:spPr/>
      <dgm:t>
        <a:bodyPr/>
        <a:lstStyle/>
        <a:p>
          <a:endParaRPr lang="en-US"/>
        </a:p>
      </dgm:t>
    </dgm:pt>
    <dgm:pt modelId="{B4EA39C0-A6B6-4BA8-8772-804CFCEF276A}" type="pres">
      <dgm:prSet presAssocID="{708265D0-F4F3-40A2-A0B0-B6375689E2C5}" presName="composite" presStyleCnt="0"/>
      <dgm:spPr/>
    </dgm:pt>
    <dgm:pt modelId="{1BA3E2BB-EF76-45FB-B331-F58BFE10B18A}" type="pres">
      <dgm:prSet presAssocID="{708265D0-F4F3-40A2-A0B0-B6375689E2C5}" presName="parentText" presStyleLbl="alignNode1" presStyleIdx="0" presStyleCnt="5">
        <dgm:presLayoutVars>
          <dgm:chMax val="1"/>
          <dgm:bulletEnabled val="1"/>
        </dgm:presLayoutVars>
      </dgm:prSet>
      <dgm:spPr/>
      <dgm:t>
        <a:bodyPr/>
        <a:lstStyle/>
        <a:p>
          <a:endParaRPr lang="en-US"/>
        </a:p>
      </dgm:t>
    </dgm:pt>
    <dgm:pt modelId="{66492D54-0EFB-439C-8E71-AC399020BFE4}" type="pres">
      <dgm:prSet presAssocID="{708265D0-F4F3-40A2-A0B0-B6375689E2C5}" presName="descendantText" presStyleLbl="alignAcc1" presStyleIdx="0" presStyleCnt="5">
        <dgm:presLayoutVars>
          <dgm:bulletEnabled val="1"/>
        </dgm:presLayoutVars>
      </dgm:prSet>
      <dgm:spPr/>
      <dgm:t>
        <a:bodyPr/>
        <a:lstStyle/>
        <a:p>
          <a:endParaRPr lang="en-US"/>
        </a:p>
      </dgm:t>
    </dgm:pt>
    <dgm:pt modelId="{3E7C7AB1-D1C7-4C27-9429-72F01C562F36}" type="pres">
      <dgm:prSet presAssocID="{B1B6F1B7-9989-45AF-A24F-4DB5BC79A5A1}" presName="sp" presStyleCnt="0"/>
      <dgm:spPr/>
    </dgm:pt>
    <dgm:pt modelId="{724D1358-7B9C-49DB-A061-5882305EE366}" type="pres">
      <dgm:prSet presAssocID="{1A68FA67-999A-403F-AEAC-177F0FD0CE7E}" presName="composite" presStyleCnt="0"/>
      <dgm:spPr/>
    </dgm:pt>
    <dgm:pt modelId="{D3008599-0006-45B1-B14D-46685D445A84}" type="pres">
      <dgm:prSet presAssocID="{1A68FA67-999A-403F-AEAC-177F0FD0CE7E}" presName="parentText" presStyleLbl="alignNode1" presStyleIdx="1" presStyleCnt="5">
        <dgm:presLayoutVars>
          <dgm:chMax val="1"/>
          <dgm:bulletEnabled val="1"/>
        </dgm:presLayoutVars>
      </dgm:prSet>
      <dgm:spPr/>
      <dgm:t>
        <a:bodyPr/>
        <a:lstStyle/>
        <a:p>
          <a:endParaRPr lang="en-US"/>
        </a:p>
      </dgm:t>
    </dgm:pt>
    <dgm:pt modelId="{6B946B41-880F-4BF3-83EF-ED8D72D4B81D}" type="pres">
      <dgm:prSet presAssocID="{1A68FA67-999A-403F-AEAC-177F0FD0CE7E}" presName="descendantText" presStyleLbl="alignAcc1" presStyleIdx="1" presStyleCnt="5">
        <dgm:presLayoutVars>
          <dgm:bulletEnabled val="1"/>
        </dgm:presLayoutVars>
      </dgm:prSet>
      <dgm:spPr/>
      <dgm:t>
        <a:bodyPr/>
        <a:lstStyle/>
        <a:p>
          <a:endParaRPr lang="en-US"/>
        </a:p>
      </dgm:t>
    </dgm:pt>
    <dgm:pt modelId="{4DD472CE-220C-4B16-88E6-DC555F0CB85B}" type="pres">
      <dgm:prSet presAssocID="{A1BD5EF5-E021-4514-9ECF-1137D6E70B50}" presName="sp" presStyleCnt="0"/>
      <dgm:spPr/>
    </dgm:pt>
    <dgm:pt modelId="{202EA1E0-A1E0-40F1-8F9D-7C1A02319469}" type="pres">
      <dgm:prSet presAssocID="{7498CBA5-2ECE-46B5-810A-D0FE4E038267}" presName="composite" presStyleCnt="0"/>
      <dgm:spPr/>
    </dgm:pt>
    <dgm:pt modelId="{DB326A6E-A07A-4081-BDCF-B818D4C76C51}" type="pres">
      <dgm:prSet presAssocID="{7498CBA5-2ECE-46B5-810A-D0FE4E038267}" presName="parentText" presStyleLbl="alignNode1" presStyleIdx="2" presStyleCnt="5">
        <dgm:presLayoutVars>
          <dgm:chMax val="1"/>
          <dgm:bulletEnabled val="1"/>
        </dgm:presLayoutVars>
      </dgm:prSet>
      <dgm:spPr/>
      <dgm:t>
        <a:bodyPr/>
        <a:lstStyle/>
        <a:p>
          <a:endParaRPr lang="en-US"/>
        </a:p>
      </dgm:t>
    </dgm:pt>
    <dgm:pt modelId="{2EA598B1-6B8F-4184-BCB4-0D032BC7E475}" type="pres">
      <dgm:prSet presAssocID="{7498CBA5-2ECE-46B5-810A-D0FE4E038267}" presName="descendantText" presStyleLbl="alignAcc1" presStyleIdx="2" presStyleCnt="5">
        <dgm:presLayoutVars>
          <dgm:bulletEnabled val="1"/>
        </dgm:presLayoutVars>
      </dgm:prSet>
      <dgm:spPr/>
      <dgm:t>
        <a:bodyPr/>
        <a:lstStyle/>
        <a:p>
          <a:endParaRPr lang="en-US"/>
        </a:p>
      </dgm:t>
    </dgm:pt>
    <dgm:pt modelId="{5A9EB453-507A-48E8-AB16-55561D01BC95}" type="pres">
      <dgm:prSet presAssocID="{58740FDA-5E38-4C12-BCAB-CFFFA4108495}" presName="sp" presStyleCnt="0"/>
      <dgm:spPr/>
    </dgm:pt>
    <dgm:pt modelId="{49C7D824-16FC-4DF1-B3ED-4FAC706B09B8}" type="pres">
      <dgm:prSet presAssocID="{20B37AFC-D779-4950-A311-B2C2632974A7}" presName="composite" presStyleCnt="0"/>
      <dgm:spPr/>
    </dgm:pt>
    <dgm:pt modelId="{ADC9A130-36F0-4F05-BF13-06158363FA3C}" type="pres">
      <dgm:prSet presAssocID="{20B37AFC-D779-4950-A311-B2C2632974A7}" presName="parentText" presStyleLbl="alignNode1" presStyleIdx="3" presStyleCnt="5">
        <dgm:presLayoutVars>
          <dgm:chMax val="1"/>
          <dgm:bulletEnabled val="1"/>
        </dgm:presLayoutVars>
      </dgm:prSet>
      <dgm:spPr/>
      <dgm:t>
        <a:bodyPr/>
        <a:lstStyle/>
        <a:p>
          <a:endParaRPr lang="en-US"/>
        </a:p>
      </dgm:t>
    </dgm:pt>
    <dgm:pt modelId="{3F9FE3CC-492D-4302-A1FB-326AE8A7900F}" type="pres">
      <dgm:prSet presAssocID="{20B37AFC-D779-4950-A311-B2C2632974A7}" presName="descendantText" presStyleLbl="alignAcc1" presStyleIdx="3" presStyleCnt="5">
        <dgm:presLayoutVars>
          <dgm:bulletEnabled val="1"/>
        </dgm:presLayoutVars>
      </dgm:prSet>
      <dgm:spPr/>
      <dgm:t>
        <a:bodyPr/>
        <a:lstStyle/>
        <a:p>
          <a:endParaRPr lang="en-US"/>
        </a:p>
      </dgm:t>
    </dgm:pt>
    <dgm:pt modelId="{706DC277-6E4C-4F95-ABFD-850C77B00A98}" type="pres">
      <dgm:prSet presAssocID="{7AA52671-8746-416E-9409-89688945F137}" presName="sp" presStyleCnt="0"/>
      <dgm:spPr/>
    </dgm:pt>
    <dgm:pt modelId="{E8284AF1-6C04-494C-839D-1EF2B566192C}" type="pres">
      <dgm:prSet presAssocID="{6A29777E-CE2C-470D-A4C9-B96124570363}" presName="composite" presStyleCnt="0"/>
      <dgm:spPr/>
    </dgm:pt>
    <dgm:pt modelId="{0C5B0C81-2D77-4035-9829-A2DC79B1945F}" type="pres">
      <dgm:prSet presAssocID="{6A29777E-CE2C-470D-A4C9-B96124570363}" presName="parentText" presStyleLbl="alignNode1" presStyleIdx="4" presStyleCnt="5">
        <dgm:presLayoutVars>
          <dgm:chMax val="1"/>
          <dgm:bulletEnabled val="1"/>
        </dgm:presLayoutVars>
      </dgm:prSet>
      <dgm:spPr/>
      <dgm:t>
        <a:bodyPr/>
        <a:lstStyle/>
        <a:p>
          <a:endParaRPr lang="en-US"/>
        </a:p>
      </dgm:t>
    </dgm:pt>
    <dgm:pt modelId="{3B098F66-0B5D-4F09-A9DB-CA9ED814E73F}" type="pres">
      <dgm:prSet presAssocID="{6A29777E-CE2C-470D-A4C9-B96124570363}" presName="descendantText" presStyleLbl="alignAcc1" presStyleIdx="4" presStyleCnt="5">
        <dgm:presLayoutVars>
          <dgm:bulletEnabled val="1"/>
        </dgm:presLayoutVars>
      </dgm:prSet>
      <dgm:spPr/>
      <dgm:t>
        <a:bodyPr/>
        <a:lstStyle/>
        <a:p>
          <a:endParaRPr lang="en-US"/>
        </a:p>
      </dgm:t>
    </dgm:pt>
  </dgm:ptLst>
  <dgm:cxnLst>
    <dgm:cxn modelId="{F6D1012F-CC04-484F-B05C-F5250F55CF89}" srcId="{61F49DA6-4B9E-49D2-9A75-5F69C273A4A3}" destId="{20B37AFC-D779-4950-A311-B2C2632974A7}" srcOrd="3" destOrd="0" parTransId="{1AAFFBDE-2A86-49BC-8343-5AF2039D0219}" sibTransId="{7AA52671-8746-416E-9409-89688945F137}"/>
    <dgm:cxn modelId="{3438F7CF-4623-4FBE-815B-20D043CC3610}" type="presOf" srcId="{559FC245-6E3B-4BEB-97F0-6D94C1C7D811}" destId="{3B098F66-0B5D-4F09-A9DB-CA9ED814E73F}" srcOrd="0" destOrd="0" presId="urn:microsoft.com/office/officeart/2005/8/layout/chevron2"/>
    <dgm:cxn modelId="{FA17E7D8-F7C1-4B9E-93CA-BA70C6B5574E}" srcId="{6A29777E-CE2C-470D-A4C9-B96124570363}" destId="{559FC245-6E3B-4BEB-97F0-6D94C1C7D811}" srcOrd="0" destOrd="0" parTransId="{5170BF6A-E043-41B1-A349-3C6A81ED30C5}" sibTransId="{CC334042-2DB7-43D6-A791-76CBD2A2E97E}"/>
    <dgm:cxn modelId="{53A12411-59AC-415E-A179-EC5908C6D530}" type="presOf" srcId="{708265D0-F4F3-40A2-A0B0-B6375689E2C5}" destId="{1BA3E2BB-EF76-45FB-B331-F58BFE10B18A}" srcOrd="0" destOrd="0" presId="urn:microsoft.com/office/officeart/2005/8/layout/chevron2"/>
    <dgm:cxn modelId="{244F8839-B445-45C5-B09A-0D0AD14D3AAF}" srcId="{7498CBA5-2ECE-46B5-810A-D0FE4E038267}" destId="{767E461C-6E2E-482B-A373-536655CBB8DE}" srcOrd="0" destOrd="0" parTransId="{EDE65355-5D61-4653-BCC1-7FF72E6E43AC}" sibTransId="{DA624157-9346-4FE8-A3D3-5F91BFC07CB8}"/>
    <dgm:cxn modelId="{9DFD662D-9F63-4270-B851-88300AFE8DE4}" type="presOf" srcId="{B45FB24E-3B86-4B1C-8DEF-83E2AAA56323}" destId="{66492D54-0EFB-439C-8E71-AC399020BFE4}" srcOrd="0" destOrd="0" presId="urn:microsoft.com/office/officeart/2005/8/layout/chevron2"/>
    <dgm:cxn modelId="{F644B27F-525B-4D4C-AB45-41BADC48D77D}" srcId="{61F49DA6-4B9E-49D2-9A75-5F69C273A4A3}" destId="{708265D0-F4F3-40A2-A0B0-B6375689E2C5}" srcOrd="0" destOrd="0" parTransId="{7A29410E-9263-43D1-8E09-2B29CAB15375}" sibTransId="{B1B6F1B7-9989-45AF-A24F-4DB5BC79A5A1}"/>
    <dgm:cxn modelId="{96B11792-A171-4525-AF98-659F249F78A8}" type="presOf" srcId="{1A68FA67-999A-403F-AEAC-177F0FD0CE7E}" destId="{D3008599-0006-45B1-B14D-46685D445A84}" srcOrd="0" destOrd="0" presId="urn:microsoft.com/office/officeart/2005/8/layout/chevron2"/>
    <dgm:cxn modelId="{6F59DE4E-DEE9-46D4-8D22-F16C2A1A501A}" type="presOf" srcId="{6A29777E-CE2C-470D-A4C9-B96124570363}" destId="{0C5B0C81-2D77-4035-9829-A2DC79B1945F}" srcOrd="0" destOrd="0" presId="urn:microsoft.com/office/officeart/2005/8/layout/chevron2"/>
    <dgm:cxn modelId="{D62F56B3-46F4-4FD9-877C-1FDE289C29E3}" srcId="{61F49DA6-4B9E-49D2-9A75-5F69C273A4A3}" destId="{1A68FA67-999A-403F-AEAC-177F0FD0CE7E}" srcOrd="1" destOrd="0" parTransId="{29D7CE98-EE4C-4C44-A670-7E9E48BBBAD5}" sibTransId="{A1BD5EF5-E021-4514-9ECF-1137D6E70B50}"/>
    <dgm:cxn modelId="{8CF76AE4-23EE-4DFC-8824-618137D6C41E}" type="presOf" srcId="{7498CBA5-2ECE-46B5-810A-D0FE4E038267}" destId="{DB326A6E-A07A-4081-BDCF-B818D4C76C51}" srcOrd="0" destOrd="0" presId="urn:microsoft.com/office/officeart/2005/8/layout/chevron2"/>
    <dgm:cxn modelId="{F2493CDD-154B-448E-A9A2-D3203EB1D9D9}" srcId="{1A68FA67-999A-403F-AEAC-177F0FD0CE7E}" destId="{DA2C6C18-323C-4349-914D-9324A6627EE9}" srcOrd="0" destOrd="0" parTransId="{6C9295DC-3D37-4504-8B80-0F0D5671DD92}" sibTransId="{8F959EAD-6626-4E26-B26F-2AF46636149C}"/>
    <dgm:cxn modelId="{EE6E58F4-B224-460B-BAB8-0114FDA47E17}" srcId="{61F49DA6-4B9E-49D2-9A75-5F69C273A4A3}" destId="{7498CBA5-2ECE-46B5-810A-D0FE4E038267}" srcOrd="2" destOrd="0" parTransId="{C162F564-706C-42F8-87A3-42B2A11134A2}" sibTransId="{58740FDA-5E38-4C12-BCAB-CFFFA4108495}"/>
    <dgm:cxn modelId="{C2E2351F-AFEC-46CA-B3D6-1670BFAD1A51}" type="presOf" srcId="{767E461C-6E2E-482B-A373-536655CBB8DE}" destId="{2EA598B1-6B8F-4184-BCB4-0D032BC7E475}" srcOrd="0" destOrd="0" presId="urn:microsoft.com/office/officeart/2005/8/layout/chevron2"/>
    <dgm:cxn modelId="{73719CA8-C132-4E25-BC19-1ECEF2286598}" srcId="{708265D0-F4F3-40A2-A0B0-B6375689E2C5}" destId="{B45FB24E-3B86-4B1C-8DEF-83E2AAA56323}" srcOrd="0" destOrd="0" parTransId="{50A7035E-5F8A-4BD8-8773-5E3D9EE00709}" sibTransId="{F19C7C5F-88A1-4973-A568-FAB038F4D0B0}"/>
    <dgm:cxn modelId="{8316B971-87C3-4D32-8137-425A4F366768}" srcId="{61F49DA6-4B9E-49D2-9A75-5F69C273A4A3}" destId="{6A29777E-CE2C-470D-A4C9-B96124570363}" srcOrd="4" destOrd="0" parTransId="{8F09CC9C-2FB4-492A-B4E5-9DC8E44985AC}" sibTransId="{E063E4A2-9AEE-4E1C-B988-7E0FCB1E7C16}"/>
    <dgm:cxn modelId="{AB2609AF-C675-424B-8831-622A21483D1E}" type="presOf" srcId="{DA2C6C18-323C-4349-914D-9324A6627EE9}" destId="{6B946B41-880F-4BF3-83EF-ED8D72D4B81D}" srcOrd="0" destOrd="0" presId="urn:microsoft.com/office/officeart/2005/8/layout/chevron2"/>
    <dgm:cxn modelId="{0F74FD10-B980-4603-90F4-561063EA53FC}" type="presOf" srcId="{61F49DA6-4B9E-49D2-9A75-5F69C273A4A3}" destId="{2142D645-54DE-4BDE-BF99-73589C5634FD}" srcOrd="0" destOrd="0" presId="urn:microsoft.com/office/officeart/2005/8/layout/chevron2"/>
    <dgm:cxn modelId="{DFB2A6AD-920E-46F0-B2D9-D07A74C5D860}" type="presOf" srcId="{20B37AFC-D779-4950-A311-B2C2632974A7}" destId="{ADC9A130-36F0-4F05-BF13-06158363FA3C}" srcOrd="0" destOrd="0" presId="urn:microsoft.com/office/officeart/2005/8/layout/chevron2"/>
    <dgm:cxn modelId="{F8374D08-BCA9-480D-A928-154FEC3EA250}" type="presOf" srcId="{3DD0B52D-8E2E-41E8-ABF3-F3221BC205E8}" destId="{3F9FE3CC-492D-4302-A1FB-326AE8A7900F}" srcOrd="0" destOrd="0" presId="urn:microsoft.com/office/officeart/2005/8/layout/chevron2"/>
    <dgm:cxn modelId="{48523D00-8C04-4007-B98D-817AA2D283CC}" srcId="{20B37AFC-D779-4950-A311-B2C2632974A7}" destId="{3DD0B52D-8E2E-41E8-ABF3-F3221BC205E8}" srcOrd="0" destOrd="0" parTransId="{FE18345C-27DC-48EE-9F12-86B61370B793}" sibTransId="{59E360B0-4D84-410D-BDA8-25C410341FFA}"/>
    <dgm:cxn modelId="{D686ADAE-1BDD-4AF1-AA3C-0B76F3B287F3}" type="presParOf" srcId="{2142D645-54DE-4BDE-BF99-73589C5634FD}" destId="{B4EA39C0-A6B6-4BA8-8772-804CFCEF276A}" srcOrd="0" destOrd="0" presId="urn:microsoft.com/office/officeart/2005/8/layout/chevron2"/>
    <dgm:cxn modelId="{E4227A1A-1A46-4A66-88AD-48AD8B531239}" type="presParOf" srcId="{B4EA39C0-A6B6-4BA8-8772-804CFCEF276A}" destId="{1BA3E2BB-EF76-45FB-B331-F58BFE10B18A}" srcOrd="0" destOrd="0" presId="urn:microsoft.com/office/officeart/2005/8/layout/chevron2"/>
    <dgm:cxn modelId="{35C34710-4773-4D07-B8C2-796E96F4C5B0}" type="presParOf" srcId="{B4EA39C0-A6B6-4BA8-8772-804CFCEF276A}" destId="{66492D54-0EFB-439C-8E71-AC399020BFE4}" srcOrd="1" destOrd="0" presId="urn:microsoft.com/office/officeart/2005/8/layout/chevron2"/>
    <dgm:cxn modelId="{E23384B5-A545-4407-B726-5D0FFC997BC6}" type="presParOf" srcId="{2142D645-54DE-4BDE-BF99-73589C5634FD}" destId="{3E7C7AB1-D1C7-4C27-9429-72F01C562F36}" srcOrd="1" destOrd="0" presId="urn:microsoft.com/office/officeart/2005/8/layout/chevron2"/>
    <dgm:cxn modelId="{8108B105-F3D9-4D07-AF5D-2B7879B1E9BA}" type="presParOf" srcId="{2142D645-54DE-4BDE-BF99-73589C5634FD}" destId="{724D1358-7B9C-49DB-A061-5882305EE366}" srcOrd="2" destOrd="0" presId="urn:microsoft.com/office/officeart/2005/8/layout/chevron2"/>
    <dgm:cxn modelId="{323673F6-82CE-4D3B-967C-A9742563DB10}" type="presParOf" srcId="{724D1358-7B9C-49DB-A061-5882305EE366}" destId="{D3008599-0006-45B1-B14D-46685D445A84}" srcOrd="0" destOrd="0" presId="urn:microsoft.com/office/officeart/2005/8/layout/chevron2"/>
    <dgm:cxn modelId="{5AAD9BA8-5F82-4324-8A2A-43B9E451AEFD}" type="presParOf" srcId="{724D1358-7B9C-49DB-A061-5882305EE366}" destId="{6B946B41-880F-4BF3-83EF-ED8D72D4B81D}" srcOrd="1" destOrd="0" presId="urn:microsoft.com/office/officeart/2005/8/layout/chevron2"/>
    <dgm:cxn modelId="{8E96D512-6EBB-4F27-9B85-0789A87A5053}" type="presParOf" srcId="{2142D645-54DE-4BDE-BF99-73589C5634FD}" destId="{4DD472CE-220C-4B16-88E6-DC555F0CB85B}" srcOrd="3" destOrd="0" presId="urn:microsoft.com/office/officeart/2005/8/layout/chevron2"/>
    <dgm:cxn modelId="{94302EAF-4A1C-4273-A05C-AC3C6CCEF685}" type="presParOf" srcId="{2142D645-54DE-4BDE-BF99-73589C5634FD}" destId="{202EA1E0-A1E0-40F1-8F9D-7C1A02319469}" srcOrd="4" destOrd="0" presId="urn:microsoft.com/office/officeart/2005/8/layout/chevron2"/>
    <dgm:cxn modelId="{558105B9-A4DD-4D18-B69F-F2D60A58AD4F}" type="presParOf" srcId="{202EA1E0-A1E0-40F1-8F9D-7C1A02319469}" destId="{DB326A6E-A07A-4081-BDCF-B818D4C76C51}" srcOrd="0" destOrd="0" presId="urn:microsoft.com/office/officeart/2005/8/layout/chevron2"/>
    <dgm:cxn modelId="{7AE69838-CAA9-4081-9075-3D3D49157825}" type="presParOf" srcId="{202EA1E0-A1E0-40F1-8F9D-7C1A02319469}" destId="{2EA598B1-6B8F-4184-BCB4-0D032BC7E475}" srcOrd="1" destOrd="0" presId="urn:microsoft.com/office/officeart/2005/8/layout/chevron2"/>
    <dgm:cxn modelId="{BC43FFAF-7FDC-49E5-B588-5B8D7E41FC16}" type="presParOf" srcId="{2142D645-54DE-4BDE-BF99-73589C5634FD}" destId="{5A9EB453-507A-48E8-AB16-55561D01BC95}" srcOrd="5" destOrd="0" presId="urn:microsoft.com/office/officeart/2005/8/layout/chevron2"/>
    <dgm:cxn modelId="{D484B901-0515-43E1-A808-0395CA260490}" type="presParOf" srcId="{2142D645-54DE-4BDE-BF99-73589C5634FD}" destId="{49C7D824-16FC-4DF1-B3ED-4FAC706B09B8}" srcOrd="6" destOrd="0" presId="urn:microsoft.com/office/officeart/2005/8/layout/chevron2"/>
    <dgm:cxn modelId="{206AC2F3-FDDC-472A-B727-F80E01F813BE}" type="presParOf" srcId="{49C7D824-16FC-4DF1-B3ED-4FAC706B09B8}" destId="{ADC9A130-36F0-4F05-BF13-06158363FA3C}" srcOrd="0" destOrd="0" presId="urn:microsoft.com/office/officeart/2005/8/layout/chevron2"/>
    <dgm:cxn modelId="{D7B48236-A3B9-4CED-B3E4-839FDDA29B3E}" type="presParOf" srcId="{49C7D824-16FC-4DF1-B3ED-4FAC706B09B8}" destId="{3F9FE3CC-492D-4302-A1FB-326AE8A7900F}" srcOrd="1" destOrd="0" presId="urn:microsoft.com/office/officeart/2005/8/layout/chevron2"/>
    <dgm:cxn modelId="{FE1B5D88-AEDA-4DB6-B5FA-48F70EBF3B60}" type="presParOf" srcId="{2142D645-54DE-4BDE-BF99-73589C5634FD}" destId="{706DC277-6E4C-4F95-ABFD-850C77B00A98}" srcOrd="7" destOrd="0" presId="urn:microsoft.com/office/officeart/2005/8/layout/chevron2"/>
    <dgm:cxn modelId="{DF81015F-1887-4B73-88AF-E567C83796A3}" type="presParOf" srcId="{2142D645-54DE-4BDE-BF99-73589C5634FD}" destId="{E8284AF1-6C04-494C-839D-1EF2B566192C}" srcOrd="8" destOrd="0" presId="urn:microsoft.com/office/officeart/2005/8/layout/chevron2"/>
    <dgm:cxn modelId="{AF69EEB4-B410-4204-B85A-7CD38DE6E6B7}" type="presParOf" srcId="{E8284AF1-6C04-494C-839D-1EF2B566192C}" destId="{0C5B0C81-2D77-4035-9829-A2DC79B1945F}" srcOrd="0" destOrd="0" presId="urn:microsoft.com/office/officeart/2005/8/layout/chevron2"/>
    <dgm:cxn modelId="{FF6BB1C4-CBAD-4B92-A28B-C1610638C0B6}" type="presParOf" srcId="{E8284AF1-6C04-494C-839D-1EF2B566192C}" destId="{3B098F66-0B5D-4F09-A9DB-CA9ED814E73F}"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67A8D1-3DD9-4399-95A8-FBB2FC11F48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40C8763-9A78-4483-B223-BF534EA20121}">
      <dgm:prSet phldrT="[Text]"/>
      <dgm:spPr/>
      <dgm:t>
        <a:bodyPr/>
        <a:lstStyle/>
        <a:p>
          <a:r>
            <a:rPr lang="en-US" dirty="0" smtClean="0"/>
            <a:t>Technical</a:t>
          </a:r>
          <a:endParaRPr lang="en-US" dirty="0"/>
        </a:p>
      </dgm:t>
    </dgm:pt>
    <dgm:pt modelId="{D68F975A-DE9A-4050-A845-780875865E11}" type="parTrans" cxnId="{AE6E27DC-807C-439A-BE04-0AB9283AE8E0}">
      <dgm:prSet/>
      <dgm:spPr/>
      <dgm:t>
        <a:bodyPr/>
        <a:lstStyle/>
        <a:p>
          <a:endParaRPr lang="en-US"/>
        </a:p>
      </dgm:t>
    </dgm:pt>
    <dgm:pt modelId="{99F879BC-C236-4268-B8FD-AC36FACD6B16}" type="sibTrans" cxnId="{AE6E27DC-807C-439A-BE04-0AB9283AE8E0}">
      <dgm:prSet/>
      <dgm:spPr/>
      <dgm:t>
        <a:bodyPr/>
        <a:lstStyle/>
        <a:p>
          <a:endParaRPr lang="en-US"/>
        </a:p>
      </dgm:t>
    </dgm:pt>
    <dgm:pt modelId="{EBD90591-B0C1-4DC8-9797-DC44C04F5D12}">
      <dgm:prSet phldrT="[Text]"/>
      <dgm:spPr/>
      <dgm:t>
        <a:bodyPr/>
        <a:lstStyle/>
        <a:p>
          <a:r>
            <a:rPr lang="en-US" dirty="0" smtClean="0"/>
            <a:t>Back-end code</a:t>
          </a:r>
          <a:endParaRPr lang="en-US" dirty="0"/>
        </a:p>
      </dgm:t>
    </dgm:pt>
    <dgm:pt modelId="{3A613671-BB2E-4D1F-B5C6-D7BBEA4F4E81}" type="parTrans" cxnId="{EB995D15-3773-4706-B00B-49437E642AC2}">
      <dgm:prSet/>
      <dgm:spPr/>
      <dgm:t>
        <a:bodyPr/>
        <a:lstStyle/>
        <a:p>
          <a:endParaRPr lang="en-US"/>
        </a:p>
      </dgm:t>
    </dgm:pt>
    <dgm:pt modelId="{F886C93A-C161-40DE-A578-3C8E8E48CE9F}" type="sibTrans" cxnId="{EB995D15-3773-4706-B00B-49437E642AC2}">
      <dgm:prSet/>
      <dgm:spPr/>
      <dgm:t>
        <a:bodyPr/>
        <a:lstStyle/>
        <a:p>
          <a:endParaRPr lang="en-US"/>
        </a:p>
      </dgm:t>
    </dgm:pt>
    <dgm:pt modelId="{4DE79562-6681-4CF1-AA16-71EC8BDEBC48}">
      <dgm:prSet phldrT="[Text]"/>
      <dgm:spPr/>
      <dgm:t>
        <a:bodyPr/>
        <a:lstStyle/>
        <a:p>
          <a:r>
            <a:rPr lang="en-US" dirty="0" smtClean="0"/>
            <a:t>Media controls</a:t>
          </a:r>
          <a:endParaRPr lang="en-US" dirty="0"/>
        </a:p>
      </dgm:t>
    </dgm:pt>
    <dgm:pt modelId="{B2CCA940-B474-4E48-8F1A-C4BACADEEEDA}" type="parTrans" cxnId="{4CDF63FF-3B69-440E-B180-2E15663B4241}">
      <dgm:prSet/>
      <dgm:spPr/>
      <dgm:t>
        <a:bodyPr/>
        <a:lstStyle/>
        <a:p>
          <a:endParaRPr lang="en-US"/>
        </a:p>
      </dgm:t>
    </dgm:pt>
    <dgm:pt modelId="{FAF6759B-4D17-4144-A8D4-AB3179FC30F1}" type="sibTrans" cxnId="{4CDF63FF-3B69-440E-B180-2E15663B4241}">
      <dgm:prSet/>
      <dgm:spPr/>
      <dgm:t>
        <a:bodyPr/>
        <a:lstStyle/>
        <a:p>
          <a:endParaRPr lang="en-US"/>
        </a:p>
      </dgm:t>
    </dgm:pt>
    <dgm:pt modelId="{BCE55B40-5D9F-4821-90EA-18CAF802482D}">
      <dgm:prSet phldrT="[Text]"/>
      <dgm:spPr/>
      <dgm:t>
        <a:bodyPr/>
        <a:lstStyle/>
        <a:p>
          <a:r>
            <a:rPr lang="en-US" dirty="0" smtClean="0"/>
            <a:t>Content</a:t>
          </a:r>
          <a:endParaRPr lang="en-US" dirty="0"/>
        </a:p>
      </dgm:t>
    </dgm:pt>
    <dgm:pt modelId="{F9C18440-3E7E-4DC0-B9E7-DBCCB947C4E9}" type="parTrans" cxnId="{168034A7-1676-47EC-B16F-EA010BA37D06}">
      <dgm:prSet/>
      <dgm:spPr/>
      <dgm:t>
        <a:bodyPr/>
        <a:lstStyle/>
        <a:p>
          <a:endParaRPr lang="en-US"/>
        </a:p>
      </dgm:t>
    </dgm:pt>
    <dgm:pt modelId="{EFB6C16C-665C-4FC8-9D04-1EBD7ED247F4}" type="sibTrans" cxnId="{168034A7-1676-47EC-B16F-EA010BA37D06}">
      <dgm:prSet/>
      <dgm:spPr/>
      <dgm:t>
        <a:bodyPr/>
        <a:lstStyle/>
        <a:p>
          <a:endParaRPr lang="en-US"/>
        </a:p>
      </dgm:t>
    </dgm:pt>
    <dgm:pt modelId="{217CFADB-BE46-445A-BC4D-FCC0A1B83BA5}">
      <dgm:prSet phldrT="[Text]"/>
      <dgm:spPr/>
      <dgm:t>
        <a:bodyPr/>
        <a:lstStyle/>
        <a:p>
          <a:r>
            <a:rPr lang="en-US" dirty="0" smtClean="0"/>
            <a:t>Descriptions for tags (tables, images, etc.)</a:t>
          </a:r>
          <a:endParaRPr lang="en-US" dirty="0"/>
        </a:p>
      </dgm:t>
    </dgm:pt>
    <dgm:pt modelId="{42F6B6D1-F219-4643-B4BD-6D9C805DBC86}" type="parTrans" cxnId="{5F7E14C0-F1C8-4CA2-959A-D910FDBBE257}">
      <dgm:prSet/>
      <dgm:spPr/>
      <dgm:t>
        <a:bodyPr/>
        <a:lstStyle/>
        <a:p>
          <a:endParaRPr lang="en-US"/>
        </a:p>
      </dgm:t>
    </dgm:pt>
    <dgm:pt modelId="{7386F391-1549-45C6-8449-4AD99A25F45D}" type="sibTrans" cxnId="{5F7E14C0-F1C8-4CA2-959A-D910FDBBE257}">
      <dgm:prSet/>
      <dgm:spPr/>
      <dgm:t>
        <a:bodyPr/>
        <a:lstStyle/>
        <a:p>
          <a:endParaRPr lang="en-US"/>
        </a:p>
      </dgm:t>
    </dgm:pt>
    <dgm:pt modelId="{119B8DB0-8232-4620-9E32-1E3A54554A62}">
      <dgm:prSet phldrT="[Text]"/>
      <dgm:spPr/>
      <dgm:t>
        <a:bodyPr/>
        <a:lstStyle/>
        <a:p>
          <a:r>
            <a:rPr lang="en-US" dirty="0" smtClean="0"/>
            <a:t>Selection of accessible content (text-based PDFs)</a:t>
          </a:r>
          <a:endParaRPr lang="en-US" dirty="0"/>
        </a:p>
      </dgm:t>
    </dgm:pt>
    <dgm:pt modelId="{EDBC5148-D9C8-44F9-9EF6-32ACAB6C5696}" type="parTrans" cxnId="{D804F0AA-67B8-43AE-B0AC-8A5B240B32B8}">
      <dgm:prSet/>
      <dgm:spPr/>
      <dgm:t>
        <a:bodyPr/>
        <a:lstStyle/>
        <a:p>
          <a:endParaRPr lang="en-US"/>
        </a:p>
      </dgm:t>
    </dgm:pt>
    <dgm:pt modelId="{6FF95903-8B01-4228-88C8-01CA3A3601CB}" type="sibTrans" cxnId="{D804F0AA-67B8-43AE-B0AC-8A5B240B32B8}">
      <dgm:prSet/>
      <dgm:spPr/>
      <dgm:t>
        <a:bodyPr/>
        <a:lstStyle/>
        <a:p>
          <a:endParaRPr lang="en-US"/>
        </a:p>
      </dgm:t>
    </dgm:pt>
    <dgm:pt modelId="{7A55B008-1CEA-4394-A688-FBCB9FA9A841}">
      <dgm:prSet phldrT="[Text]"/>
      <dgm:spPr/>
      <dgm:t>
        <a:bodyPr/>
        <a:lstStyle/>
        <a:p>
          <a:r>
            <a:rPr lang="en-US" dirty="0" smtClean="0"/>
            <a:t>Consistent formatting</a:t>
          </a:r>
          <a:endParaRPr lang="en-US" dirty="0"/>
        </a:p>
      </dgm:t>
    </dgm:pt>
    <dgm:pt modelId="{FD4D9453-2DDC-41E8-B8FE-489037434211}" type="parTrans" cxnId="{E1764FF5-16AD-44F9-8CA8-C9EA849F6B8D}">
      <dgm:prSet/>
      <dgm:spPr/>
      <dgm:t>
        <a:bodyPr/>
        <a:lstStyle/>
        <a:p>
          <a:endParaRPr lang="en-US"/>
        </a:p>
      </dgm:t>
    </dgm:pt>
    <dgm:pt modelId="{BE0BF612-1664-48F5-A0D2-4C0A8234A815}" type="sibTrans" cxnId="{E1764FF5-16AD-44F9-8CA8-C9EA849F6B8D}">
      <dgm:prSet/>
      <dgm:spPr/>
      <dgm:t>
        <a:bodyPr/>
        <a:lstStyle/>
        <a:p>
          <a:endParaRPr lang="en-US"/>
        </a:p>
      </dgm:t>
    </dgm:pt>
    <dgm:pt modelId="{B1F9BA0A-0D12-44BD-96DB-D1524E079BA4}">
      <dgm:prSet phldrT="[Text]"/>
      <dgm:spPr/>
      <dgm:t>
        <a:bodyPr/>
        <a:lstStyle/>
        <a:p>
          <a:r>
            <a:rPr lang="en-US" dirty="0" smtClean="0"/>
            <a:t>HTML tags (tables, images, etc.)</a:t>
          </a:r>
          <a:endParaRPr lang="en-US" dirty="0"/>
        </a:p>
      </dgm:t>
    </dgm:pt>
    <dgm:pt modelId="{B4248B43-7A75-4D7B-A04B-0711CD23CE65}" type="parTrans" cxnId="{0EBC99F7-2442-459B-8529-C9C97A6EA671}">
      <dgm:prSet/>
      <dgm:spPr/>
      <dgm:t>
        <a:bodyPr/>
        <a:lstStyle/>
        <a:p>
          <a:endParaRPr lang="en-US"/>
        </a:p>
      </dgm:t>
    </dgm:pt>
    <dgm:pt modelId="{29BE7E88-CF0E-402A-AD4F-259FBF29C2FF}" type="sibTrans" cxnId="{0EBC99F7-2442-459B-8529-C9C97A6EA671}">
      <dgm:prSet/>
      <dgm:spPr/>
      <dgm:t>
        <a:bodyPr/>
        <a:lstStyle/>
        <a:p>
          <a:endParaRPr lang="en-US"/>
        </a:p>
      </dgm:t>
    </dgm:pt>
    <dgm:pt modelId="{45D69986-D1E8-4CD3-934F-CA1583C2D62F}">
      <dgm:prSet phldrT="[Text]"/>
      <dgm:spPr/>
      <dgm:t>
        <a:bodyPr/>
        <a:lstStyle/>
        <a:p>
          <a:r>
            <a:rPr lang="en-US" dirty="0" smtClean="0"/>
            <a:t>Transcripts</a:t>
          </a:r>
          <a:endParaRPr lang="en-US" dirty="0"/>
        </a:p>
      </dgm:t>
    </dgm:pt>
    <dgm:pt modelId="{1AB08119-8207-4A47-82B7-AD86CEC70E16}" type="parTrans" cxnId="{9D809EEC-7C7B-45E8-B049-71384EA24271}">
      <dgm:prSet/>
      <dgm:spPr/>
    </dgm:pt>
    <dgm:pt modelId="{49D4D69E-4BDC-4AAB-AE44-DBBF9D3B98F6}" type="sibTrans" cxnId="{9D809EEC-7C7B-45E8-B049-71384EA24271}">
      <dgm:prSet/>
      <dgm:spPr/>
    </dgm:pt>
    <dgm:pt modelId="{39B529FB-E25D-4BDB-AB7D-60A727DC84E2}">
      <dgm:prSet phldrT="[Text]"/>
      <dgm:spPr/>
      <dgm:t>
        <a:bodyPr/>
        <a:lstStyle/>
        <a:p>
          <a:r>
            <a:rPr lang="en-US" dirty="0" smtClean="0"/>
            <a:t>Plain-text equivalents</a:t>
          </a:r>
          <a:endParaRPr lang="en-US" dirty="0"/>
        </a:p>
      </dgm:t>
    </dgm:pt>
    <dgm:pt modelId="{CEF03C8B-021D-4C12-91FA-1D8F769845B6}" type="parTrans" cxnId="{31279FBD-61DA-4580-B36E-313D2A66A9CF}">
      <dgm:prSet/>
      <dgm:spPr/>
    </dgm:pt>
    <dgm:pt modelId="{3A9C7D63-8C98-4D35-8A5B-2D396833B176}" type="sibTrans" cxnId="{31279FBD-61DA-4580-B36E-313D2A66A9CF}">
      <dgm:prSet/>
      <dgm:spPr/>
    </dgm:pt>
    <dgm:pt modelId="{EFBBCEA7-7D3B-45D2-8285-BC98DF25DD2C}">
      <dgm:prSet phldrT="[Text]"/>
      <dgm:spPr/>
      <dgm:t>
        <a:bodyPr/>
        <a:lstStyle/>
        <a:p>
          <a:r>
            <a:rPr lang="en-US" dirty="0" smtClean="0"/>
            <a:t>Meaning of symbols and equations</a:t>
          </a:r>
          <a:endParaRPr lang="en-US" dirty="0"/>
        </a:p>
      </dgm:t>
    </dgm:pt>
    <dgm:pt modelId="{4D3FCFC7-771D-4C0B-926E-071B49968BC6}" type="parTrans" cxnId="{84A54CAD-CACD-433F-8F54-E26BCDD2C0B3}">
      <dgm:prSet/>
      <dgm:spPr/>
    </dgm:pt>
    <dgm:pt modelId="{6BEFB65A-6E64-42CE-B8E7-8532557F28D2}" type="sibTrans" cxnId="{84A54CAD-CACD-433F-8F54-E26BCDD2C0B3}">
      <dgm:prSet/>
      <dgm:spPr/>
    </dgm:pt>
    <dgm:pt modelId="{ADF71E7C-7110-427D-B31E-E9823B03E753}" type="pres">
      <dgm:prSet presAssocID="{8D67A8D1-3DD9-4399-95A8-FBB2FC11F481}" presName="Name0" presStyleCnt="0">
        <dgm:presLayoutVars>
          <dgm:dir/>
          <dgm:animLvl val="lvl"/>
          <dgm:resizeHandles val="exact"/>
        </dgm:presLayoutVars>
      </dgm:prSet>
      <dgm:spPr/>
      <dgm:t>
        <a:bodyPr/>
        <a:lstStyle/>
        <a:p>
          <a:endParaRPr lang="en-US"/>
        </a:p>
      </dgm:t>
    </dgm:pt>
    <dgm:pt modelId="{15E15EA7-95CD-4D64-9C9C-722B244C7523}" type="pres">
      <dgm:prSet presAssocID="{540C8763-9A78-4483-B223-BF534EA20121}" presName="composite" presStyleCnt="0"/>
      <dgm:spPr/>
    </dgm:pt>
    <dgm:pt modelId="{63A49D15-D09D-458F-A6EA-D708783C4CD6}" type="pres">
      <dgm:prSet presAssocID="{540C8763-9A78-4483-B223-BF534EA20121}" presName="parTx" presStyleLbl="alignNode1" presStyleIdx="0" presStyleCnt="2">
        <dgm:presLayoutVars>
          <dgm:chMax val="0"/>
          <dgm:chPref val="0"/>
          <dgm:bulletEnabled val="1"/>
        </dgm:presLayoutVars>
      </dgm:prSet>
      <dgm:spPr/>
      <dgm:t>
        <a:bodyPr/>
        <a:lstStyle/>
        <a:p>
          <a:endParaRPr lang="en-US"/>
        </a:p>
      </dgm:t>
    </dgm:pt>
    <dgm:pt modelId="{C88CE5E5-A1CC-4A0C-A51A-515789E31568}" type="pres">
      <dgm:prSet presAssocID="{540C8763-9A78-4483-B223-BF534EA20121}" presName="desTx" presStyleLbl="alignAccFollowNode1" presStyleIdx="0" presStyleCnt="2">
        <dgm:presLayoutVars>
          <dgm:bulletEnabled val="1"/>
        </dgm:presLayoutVars>
      </dgm:prSet>
      <dgm:spPr/>
      <dgm:t>
        <a:bodyPr/>
        <a:lstStyle/>
        <a:p>
          <a:endParaRPr lang="en-US"/>
        </a:p>
      </dgm:t>
    </dgm:pt>
    <dgm:pt modelId="{2D85BF0D-FBF8-4F4C-B43B-DDA57EEE3401}" type="pres">
      <dgm:prSet presAssocID="{99F879BC-C236-4268-B8FD-AC36FACD6B16}" presName="space" presStyleCnt="0"/>
      <dgm:spPr/>
    </dgm:pt>
    <dgm:pt modelId="{5EAC5DEB-5893-4A9A-967B-BEF7735FF455}" type="pres">
      <dgm:prSet presAssocID="{BCE55B40-5D9F-4821-90EA-18CAF802482D}" presName="composite" presStyleCnt="0"/>
      <dgm:spPr/>
    </dgm:pt>
    <dgm:pt modelId="{489334BC-9F1A-45D0-A9EA-197CD9F22441}" type="pres">
      <dgm:prSet presAssocID="{BCE55B40-5D9F-4821-90EA-18CAF802482D}" presName="parTx" presStyleLbl="alignNode1" presStyleIdx="1" presStyleCnt="2">
        <dgm:presLayoutVars>
          <dgm:chMax val="0"/>
          <dgm:chPref val="0"/>
          <dgm:bulletEnabled val="1"/>
        </dgm:presLayoutVars>
      </dgm:prSet>
      <dgm:spPr/>
      <dgm:t>
        <a:bodyPr/>
        <a:lstStyle/>
        <a:p>
          <a:endParaRPr lang="en-US"/>
        </a:p>
      </dgm:t>
    </dgm:pt>
    <dgm:pt modelId="{83AF21A2-DB8A-4059-ADB6-4790CE8E4B00}" type="pres">
      <dgm:prSet presAssocID="{BCE55B40-5D9F-4821-90EA-18CAF802482D}" presName="desTx" presStyleLbl="alignAccFollowNode1" presStyleIdx="1" presStyleCnt="2">
        <dgm:presLayoutVars>
          <dgm:bulletEnabled val="1"/>
        </dgm:presLayoutVars>
      </dgm:prSet>
      <dgm:spPr/>
      <dgm:t>
        <a:bodyPr/>
        <a:lstStyle/>
        <a:p>
          <a:endParaRPr lang="en-US"/>
        </a:p>
      </dgm:t>
    </dgm:pt>
  </dgm:ptLst>
  <dgm:cxnLst>
    <dgm:cxn modelId="{AC55EEE4-7701-4880-A0AB-B25142103619}" type="presOf" srcId="{BCE55B40-5D9F-4821-90EA-18CAF802482D}" destId="{489334BC-9F1A-45D0-A9EA-197CD9F22441}" srcOrd="0" destOrd="0" presId="urn:microsoft.com/office/officeart/2005/8/layout/hList1"/>
    <dgm:cxn modelId="{EB995D15-3773-4706-B00B-49437E642AC2}" srcId="{540C8763-9A78-4483-B223-BF534EA20121}" destId="{EBD90591-B0C1-4DC8-9797-DC44C04F5D12}" srcOrd="0" destOrd="0" parTransId="{3A613671-BB2E-4D1F-B5C6-D7BBEA4F4E81}" sibTransId="{F886C93A-C161-40DE-A578-3C8E8E48CE9F}"/>
    <dgm:cxn modelId="{AE6E27DC-807C-439A-BE04-0AB9283AE8E0}" srcId="{8D67A8D1-3DD9-4399-95A8-FBB2FC11F481}" destId="{540C8763-9A78-4483-B223-BF534EA20121}" srcOrd="0" destOrd="0" parTransId="{D68F975A-DE9A-4050-A845-780875865E11}" sibTransId="{99F879BC-C236-4268-B8FD-AC36FACD6B16}"/>
    <dgm:cxn modelId="{5D536BB0-C728-4EEB-82E9-3DA89B1004FE}" type="presOf" srcId="{8D67A8D1-3DD9-4399-95A8-FBB2FC11F481}" destId="{ADF71E7C-7110-427D-B31E-E9823B03E753}" srcOrd="0" destOrd="0" presId="urn:microsoft.com/office/officeart/2005/8/layout/hList1"/>
    <dgm:cxn modelId="{B0B3DB67-E88E-4AAE-8B74-DD621EA0323A}" type="presOf" srcId="{45D69986-D1E8-4CD3-934F-CA1583C2D62F}" destId="{C88CE5E5-A1CC-4A0C-A51A-515789E31568}" srcOrd="0" destOrd="4" presId="urn:microsoft.com/office/officeart/2005/8/layout/hList1"/>
    <dgm:cxn modelId="{6E8FC1E0-8C19-426F-9380-7053AE88371A}" type="presOf" srcId="{217CFADB-BE46-445A-BC4D-FCC0A1B83BA5}" destId="{83AF21A2-DB8A-4059-ADB6-4790CE8E4B00}" srcOrd="0" destOrd="0" presId="urn:microsoft.com/office/officeart/2005/8/layout/hList1"/>
    <dgm:cxn modelId="{8C53021D-A19E-487E-987E-23D0B00284A2}" type="presOf" srcId="{119B8DB0-8232-4620-9E32-1E3A54554A62}" destId="{83AF21A2-DB8A-4059-ADB6-4790CE8E4B00}" srcOrd="0" destOrd="1" presId="urn:microsoft.com/office/officeart/2005/8/layout/hList1"/>
    <dgm:cxn modelId="{0EBC99F7-2442-459B-8529-C9C97A6EA671}" srcId="{540C8763-9A78-4483-B223-BF534EA20121}" destId="{B1F9BA0A-0D12-44BD-96DB-D1524E079BA4}" srcOrd="2" destOrd="0" parTransId="{B4248B43-7A75-4D7B-A04B-0711CD23CE65}" sibTransId="{29BE7E88-CF0E-402A-AD4F-259FBF29C2FF}"/>
    <dgm:cxn modelId="{4AA57F59-0BD7-4F85-BA1B-AA0DAACAD103}" type="presOf" srcId="{EBD90591-B0C1-4DC8-9797-DC44C04F5D12}" destId="{C88CE5E5-A1CC-4A0C-A51A-515789E31568}" srcOrd="0" destOrd="0" presId="urn:microsoft.com/office/officeart/2005/8/layout/hList1"/>
    <dgm:cxn modelId="{80B222FB-31EA-46FE-8BCB-7FE20BC4BD24}" type="presOf" srcId="{EFBBCEA7-7D3B-45D2-8285-BC98DF25DD2C}" destId="{83AF21A2-DB8A-4059-ADB6-4790CE8E4B00}" srcOrd="0" destOrd="2" presId="urn:microsoft.com/office/officeart/2005/8/layout/hList1"/>
    <dgm:cxn modelId="{168034A7-1676-47EC-B16F-EA010BA37D06}" srcId="{8D67A8D1-3DD9-4399-95A8-FBB2FC11F481}" destId="{BCE55B40-5D9F-4821-90EA-18CAF802482D}" srcOrd="1" destOrd="0" parTransId="{F9C18440-3E7E-4DC0-B9E7-DBCCB947C4E9}" sibTransId="{EFB6C16C-665C-4FC8-9D04-1EBD7ED247F4}"/>
    <dgm:cxn modelId="{7D7EBA81-63DB-429C-9613-C02C6489E2E7}" type="presOf" srcId="{39B529FB-E25D-4BDB-AB7D-60A727DC84E2}" destId="{C88CE5E5-A1CC-4A0C-A51A-515789E31568}" srcOrd="0" destOrd="5" presId="urn:microsoft.com/office/officeart/2005/8/layout/hList1"/>
    <dgm:cxn modelId="{85697EC9-9500-4E27-84D8-4FD281FB8CB0}" type="presOf" srcId="{B1F9BA0A-0D12-44BD-96DB-D1524E079BA4}" destId="{C88CE5E5-A1CC-4A0C-A51A-515789E31568}" srcOrd="0" destOrd="2" presId="urn:microsoft.com/office/officeart/2005/8/layout/hList1"/>
    <dgm:cxn modelId="{31279FBD-61DA-4580-B36E-313D2A66A9CF}" srcId="{540C8763-9A78-4483-B223-BF534EA20121}" destId="{39B529FB-E25D-4BDB-AB7D-60A727DC84E2}" srcOrd="5" destOrd="0" parTransId="{CEF03C8B-021D-4C12-91FA-1D8F769845B6}" sibTransId="{3A9C7D63-8C98-4D35-8A5B-2D396833B176}"/>
    <dgm:cxn modelId="{C2DCCDDE-E423-4801-ADF8-77484754E8B4}" type="presOf" srcId="{7A55B008-1CEA-4394-A688-FBCB9FA9A841}" destId="{C88CE5E5-A1CC-4A0C-A51A-515789E31568}" srcOrd="0" destOrd="1" presId="urn:microsoft.com/office/officeart/2005/8/layout/hList1"/>
    <dgm:cxn modelId="{84A54CAD-CACD-433F-8F54-E26BCDD2C0B3}" srcId="{BCE55B40-5D9F-4821-90EA-18CAF802482D}" destId="{EFBBCEA7-7D3B-45D2-8285-BC98DF25DD2C}" srcOrd="2" destOrd="0" parTransId="{4D3FCFC7-771D-4C0B-926E-071B49968BC6}" sibTransId="{6BEFB65A-6E64-42CE-B8E7-8532557F28D2}"/>
    <dgm:cxn modelId="{D804F0AA-67B8-43AE-B0AC-8A5B240B32B8}" srcId="{BCE55B40-5D9F-4821-90EA-18CAF802482D}" destId="{119B8DB0-8232-4620-9E32-1E3A54554A62}" srcOrd="1" destOrd="0" parTransId="{EDBC5148-D9C8-44F9-9EF6-32ACAB6C5696}" sibTransId="{6FF95903-8B01-4228-88C8-01CA3A3601CB}"/>
    <dgm:cxn modelId="{9D809EEC-7C7B-45E8-B049-71384EA24271}" srcId="{540C8763-9A78-4483-B223-BF534EA20121}" destId="{45D69986-D1E8-4CD3-934F-CA1583C2D62F}" srcOrd="4" destOrd="0" parTransId="{1AB08119-8207-4A47-82B7-AD86CEC70E16}" sibTransId="{49D4D69E-4BDC-4AAB-AE44-DBBF9D3B98F6}"/>
    <dgm:cxn modelId="{D6E171A1-1F4C-4D37-A015-6048B2AEE23F}" type="presOf" srcId="{4DE79562-6681-4CF1-AA16-71EC8BDEBC48}" destId="{C88CE5E5-A1CC-4A0C-A51A-515789E31568}" srcOrd="0" destOrd="3" presId="urn:microsoft.com/office/officeart/2005/8/layout/hList1"/>
    <dgm:cxn modelId="{E1764FF5-16AD-44F9-8CA8-C9EA849F6B8D}" srcId="{540C8763-9A78-4483-B223-BF534EA20121}" destId="{7A55B008-1CEA-4394-A688-FBCB9FA9A841}" srcOrd="1" destOrd="0" parTransId="{FD4D9453-2DDC-41E8-B8FE-489037434211}" sibTransId="{BE0BF612-1664-48F5-A0D2-4C0A8234A815}"/>
    <dgm:cxn modelId="{3F8B611B-8D41-4207-9B1F-8AB00EAC0AB7}" type="presOf" srcId="{540C8763-9A78-4483-B223-BF534EA20121}" destId="{63A49D15-D09D-458F-A6EA-D708783C4CD6}" srcOrd="0" destOrd="0" presId="urn:microsoft.com/office/officeart/2005/8/layout/hList1"/>
    <dgm:cxn modelId="{4CDF63FF-3B69-440E-B180-2E15663B4241}" srcId="{540C8763-9A78-4483-B223-BF534EA20121}" destId="{4DE79562-6681-4CF1-AA16-71EC8BDEBC48}" srcOrd="3" destOrd="0" parTransId="{B2CCA940-B474-4E48-8F1A-C4BACADEEEDA}" sibTransId="{FAF6759B-4D17-4144-A8D4-AB3179FC30F1}"/>
    <dgm:cxn modelId="{5F7E14C0-F1C8-4CA2-959A-D910FDBBE257}" srcId="{BCE55B40-5D9F-4821-90EA-18CAF802482D}" destId="{217CFADB-BE46-445A-BC4D-FCC0A1B83BA5}" srcOrd="0" destOrd="0" parTransId="{42F6B6D1-F219-4643-B4BD-6D9C805DBC86}" sibTransId="{7386F391-1549-45C6-8449-4AD99A25F45D}"/>
    <dgm:cxn modelId="{2ABBF137-2D00-4823-8140-6B7469B2DD8B}" type="presParOf" srcId="{ADF71E7C-7110-427D-B31E-E9823B03E753}" destId="{15E15EA7-95CD-4D64-9C9C-722B244C7523}" srcOrd="0" destOrd="0" presId="urn:microsoft.com/office/officeart/2005/8/layout/hList1"/>
    <dgm:cxn modelId="{14B39881-37E3-4498-A299-2F47B3E55FB9}" type="presParOf" srcId="{15E15EA7-95CD-4D64-9C9C-722B244C7523}" destId="{63A49D15-D09D-458F-A6EA-D708783C4CD6}" srcOrd="0" destOrd="0" presId="urn:microsoft.com/office/officeart/2005/8/layout/hList1"/>
    <dgm:cxn modelId="{5E8211BD-1D14-489C-B661-B41D1EAC6C6A}" type="presParOf" srcId="{15E15EA7-95CD-4D64-9C9C-722B244C7523}" destId="{C88CE5E5-A1CC-4A0C-A51A-515789E31568}" srcOrd="1" destOrd="0" presId="urn:microsoft.com/office/officeart/2005/8/layout/hList1"/>
    <dgm:cxn modelId="{E493F6CE-0D87-4C32-AD3A-F47CDC712229}" type="presParOf" srcId="{ADF71E7C-7110-427D-B31E-E9823B03E753}" destId="{2D85BF0D-FBF8-4F4C-B43B-DDA57EEE3401}" srcOrd="1" destOrd="0" presId="urn:microsoft.com/office/officeart/2005/8/layout/hList1"/>
    <dgm:cxn modelId="{63CA32D0-6937-495E-88F0-4CED1068025D}" type="presParOf" srcId="{ADF71E7C-7110-427D-B31E-E9823B03E753}" destId="{5EAC5DEB-5893-4A9A-967B-BEF7735FF455}" srcOrd="2" destOrd="0" presId="urn:microsoft.com/office/officeart/2005/8/layout/hList1"/>
    <dgm:cxn modelId="{9D420675-3104-469A-81EC-8F60F1F19483}" type="presParOf" srcId="{5EAC5DEB-5893-4A9A-967B-BEF7735FF455}" destId="{489334BC-9F1A-45D0-A9EA-197CD9F22441}" srcOrd="0" destOrd="0" presId="urn:microsoft.com/office/officeart/2005/8/layout/hList1"/>
    <dgm:cxn modelId="{2CC7035E-0B0D-47BB-B029-DCC3ED8D92A7}" type="presParOf" srcId="{5EAC5DEB-5893-4A9A-967B-BEF7735FF455}" destId="{83AF21A2-DB8A-4059-ADB6-4790CE8E4B00}"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FEC427-781A-44DD-9644-B5F31A90A841}">
      <dsp:nvSpPr>
        <dsp:cNvPr id="0" name=""/>
        <dsp:cNvSpPr/>
      </dsp:nvSpPr>
      <dsp:spPr>
        <a:xfrm>
          <a:off x="1634249" y="301393"/>
          <a:ext cx="4071175" cy="4071175"/>
        </a:xfrm>
        <a:prstGeom prst="pie">
          <a:avLst>
            <a:gd name="adj1" fmla="val 16200000"/>
            <a:gd name="adj2" fmla="val 0"/>
          </a:avLst>
        </a:prstGeom>
        <a:solidFill>
          <a:schemeClr val="dk2">
            <a:hueOff val="0"/>
            <a:satOff val="0"/>
            <a:lumOff val="0"/>
            <a:alphaOff val="0"/>
          </a:schemeClr>
        </a:solidFill>
        <a:ln w="400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Subject Matter Expert</a:t>
          </a:r>
          <a:endParaRPr lang="en-US" sz="1900" kern="1200" dirty="0"/>
        </a:p>
      </dsp:txBody>
      <dsp:txXfrm>
        <a:off x="3795365" y="1145193"/>
        <a:ext cx="1502457" cy="1114726"/>
      </dsp:txXfrm>
    </dsp:sp>
    <dsp:sp modelId="{AEB9B4D8-43E7-4C45-8303-5AACD95DFBB3}">
      <dsp:nvSpPr>
        <dsp:cNvPr id="0" name=""/>
        <dsp:cNvSpPr/>
      </dsp:nvSpPr>
      <dsp:spPr>
        <a:xfrm>
          <a:off x="1634249" y="438068"/>
          <a:ext cx="4071175" cy="4071175"/>
        </a:xfrm>
        <a:prstGeom prst="pie">
          <a:avLst>
            <a:gd name="adj1" fmla="val 0"/>
            <a:gd name="adj2" fmla="val 5400000"/>
          </a:avLst>
        </a:prstGeom>
        <a:solidFill>
          <a:schemeClr val="dk2">
            <a:hueOff val="0"/>
            <a:satOff val="0"/>
            <a:lumOff val="0"/>
            <a:alphaOff val="0"/>
          </a:schemeClr>
        </a:solidFill>
        <a:ln w="400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Program Director</a:t>
          </a:r>
          <a:endParaRPr lang="en-US" sz="1900" kern="1200" dirty="0"/>
        </a:p>
      </dsp:txBody>
      <dsp:txXfrm>
        <a:off x="3795365" y="2550718"/>
        <a:ext cx="1502457" cy="1114726"/>
      </dsp:txXfrm>
    </dsp:sp>
    <dsp:sp modelId="{71E25ABC-CA51-495D-BEDC-13BD71B2AF7D}">
      <dsp:nvSpPr>
        <dsp:cNvPr id="0" name=""/>
        <dsp:cNvSpPr/>
      </dsp:nvSpPr>
      <dsp:spPr>
        <a:xfrm>
          <a:off x="1497574" y="438068"/>
          <a:ext cx="4071175" cy="4071175"/>
        </a:xfrm>
        <a:prstGeom prst="pie">
          <a:avLst>
            <a:gd name="adj1" fmla="val 5400000"/>
            <a:gd name="adj2" fmla="val 10800000"/>
          </a:avLst>
        </a:prstGeom>
        <a:solidFill>
          <a:schemeClr val="dk2">
            <a:hueOff val="0"/>
            <a:satOff val="0"/>
            <a:lumOff val="0"/>
            <a:alphaOff val="0"/>
          </a:schemeClr>
        </a:solidFill>
        <a:ln w="400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Instructional Designer</a:t>
          </a:r>
          <a:endParaRPr lang="en-US" sz="1900" kern="1200" dirty="0"/>
        </a:p>
      </dsp:txBody>
      <dsp:txXfrm>
        <a:off x="1905176" y="2550718"/>
        <a:ext cx="1502457" cy="1114726"/>
      </dsp:txXfrm>
    </dsp:sp>
    <dsp:sp modelId="{B127EB04-0963-4018-8D19-A0EA3C960770}">
      <dsp:nvSpPr>
        <dsp:cNvPr id="0" name=""/>
        <dsp:cNvSpPr/>
      </dsp:nvSpPr>
      <dsp:spPr>
        <a:xfrm>
          <a:off x="1497574" y="301393"/>
          <a:ext cx="4071175" cy="4071175"/>
        </a:xfrm>
        <a:prstGeom prst="pie">
          <a:avLst>
            <a:gd name="adj1" fmla="val 10800000"/>
            <a:gd name="adj2" fmla="val 16200000"/>
          </a:avLst>
        </a:prstGeom>
        <a:solidFill>
          <a:schemeClr val="dk2">
            <a:hueOff val="0"/>
            <a:satOff val="0"/>
            <a:lumOff val="0"/>
            <a:alphaOff val="0"/>
          </a:schemeClr>
        </a:solidFill>
        <a:ln w="400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Course Development Specialist</a:t>
          </a:r>
          <a:endParaRPr lang="en-US" sz="1900" kern="1200" dirty="0"/>
        </a:p>
      </dsp:txBody>
      <dsp:txXfrm>
        <a:off x="1905176" y="1145193"/>
        <a:ext cx="1502457" cy="1114726"/>
      </dsp:txXfrm>
    </dsp:sp>
    <dsp:sp modelId="{0F7F4FF9-754E-4399-962B-751423001375}">
      <dsp:nvSpPr>
        <dsp:cNvPr id="0" name=""/>
        <dsp:cNvSpPr/>
      </dsp:nvSpPr>
      <dsp:spPr>
        <a:xfrm>
          <a:off x="1382224" y="49368"/>
          <a:ext cx="4575226" cy="4575226"/>
        </a:xfrm>
        <a:prstGeom prst="circularArrow">
          <a:avLst>
            <a:gd name="adj1" fmla="val 5085"/>
            <a:gd name="adj2" fmla="val 327528"/>
            <a:gd name="adj3" fmla="val 21272472"/>
            <a:gd name="adj4" fmla="val 162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0E3B60-F0DD-4AAE-9D09-D23A164AA468}">
      <dsp:nvSpPr>
        <dsp:cNvPr id="0" name=""/>
        <dsp:cNvSpPr/>
      </dsp:nvSpPr>
      <dsp:spPr>
        <a:xfrm>
          <a:off x="1382224" y="186043"/>
          <a:ext cx="4575226" cy="4575226"/>
        </a:xfrm>
        <a:prstGeom prst="circularArrow">
          <a:avLst>
            <a:gd name="adj1" fmla="val 5085"/>
            <a:gd name="adj2" fmla="val 327528"/>
            <a:gd name="adj3" fmla="val 5072472"/>
            <a:gd name="adj4" fmla="val 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93237F-DF66-4784-956C-0D8B94890B9F}">
      <dsp:nvSpPr>
        <dsp:cNvPr id="0" name=""/>
        <dsp:cNvSpPr/>
      </dsp:nvSpPr>
      <dsp:spPr>
        <a:xfrm>
          <a:off x="1245549" y="186043"/>
          <a:ext cx="4575226" cy="4575226"/>
        </a:xfrm>
        <a:prstGeom prst="circularArrow">
          <a:avLst>
            <a:gd name="adj1" fmla="val 5085"/>
            <a:gd name="adj2" fmla="val 327528"/>
            <a:gd name="adj3" fmla="val 10472472"/>
            <a:gd name="adj4" fmla="val 54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74912D-6BEC-49E3-B3BB-337C1C0C37B3}">
      <dsp:nvSpPr>
        <dsp:cNvPr id="0" name=""/>
        <dsp:cNvSpPr/>
      </dsp:nvSpPr>
      <dsp:spPr>
        <a:xfrm>
          <a:off x="1245549" y="49368"/>
          <a:ext cx="4575226" cy="4575226"/>
        </a:xfrm>
        <a:prstGeom prst="circularArrow">
          <a:avLst>
            <a:gd name="adj1" fmla="val 5085"/>
            <a:gd name="adj2" fmla="val 327528"/>
            <a:gd name="adj3" fmla="val 15872472"/>
            <a:gd name="adj4" fmla="val 108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3F0226-3AF1-4525-A143-0F013C100CA5}" type="datetimeFigureOut">
              <a:rPr lang="en-US" smtClean="0"/>
              <a:pPr/>
              <a:t>9/30/2014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660606-25B9-4905-B953-266D568A9CB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a:t>
            </a:r>
            <a:r>
              <a:rPr lang="en-US" baseline="0" dirty="0" smtClean="0"/>
              <a:t> of these four files are uploaded onto the QM Presentation Conference website.</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This</a:t>
            </a:r>
            <a:r>
              <a:rPr lang="en-US" baseline="0" dirty="0" smtClean="0"/>
              <a:t> is the general process we used to implement Standard 8 into our course development process.</a:t>
            </a:r>
          </a:p>
          <a:p>
            <a:pPr>
              <a:buFont typeface="Arial" pitchFamily="34" charset="0"/>
              <a:buChar char="•"/>
            </a:pPr>
            <a:r>
              <a:rPr lang="en-US" baseline="0" dirty="0" smtClean="0"/>
              <a:t>While we have been working to retrofit our existing courses based on Standard 8 for a few years, it is only this year that we have begun to implement it into the development process.</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This</a:t>
            </a:r>
            <a:r>
              <a:rPr lang="en-US" baseline="0" dirty="0" smtClean="0"/>
              <a:t> step actually happened during our project to retrofit our existing courses into an accessible format.</a:t>
            </a:r>
          </a:p>
          <a:p>
            <a:pPr>
              <a:buFont typeface="Arial" pitchFamily="34" charset="0"/>
              <a:buChar char="•"/>
            </a:pPr>
            <a:r>
              <a:rPr lang="en-US" baseline="0" dirty="0" smtClean="0"/>
              <a:t>To make the most out of your time and minimize efforts, you need to take a look at your courses and your student population base.  Decide where to focus your time.</a:t>
            </a:r>
          </a:p>
          <a:p>
            <a:pPr lvl="1">
              <a:buFont typeface="Arial" pitchFamily="34" charset="0"/>
              <a:buChar char="•"/>
            </a:pPr>
            <a:r>
              <a:rPr lang="en-US" baseline="0" dirty="0" smtClean="0"/>
              <a:t>Are there elements in your courses related to Standard 8 that are more prevalent?  Are there parts of the standards that you don’t have much of in your courses?</a:t>
            </a:r>
          </a:p>
        </p:txBody>
      </p:sp>
      <p:sp>
        <p:nvSpPr>
          <p:cNvPr id="4" name="Slide Number Placeholder 3"/>
          <p:cNvSpPr>
            <a:spLocks noGrp="1"/>
          </p:cNvSpPr>
          <p:nvPr>
            <p:ph type="sldNum" sz="quarter" idx="10"/>
          </p:nvPr>
        </p:nvSpPr>
        <p:spPr/>
        <p:txBody>
          <a:bodyPr/>
          <a:lstStyle/>
          <a:p>
            <a:fld id="{0E660606-25B9-4905-B953-266D568A9CBA}"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When</a:t>
            </a:r>
            <a:r>
              <a:rPr lang="en-US" baseline="0" dirty="0" smtClean="0"/>
              <a:t> we looked at both the legal standards (ADA) and Quality Matters Standard 8, we were able to create our own standards list tailored to our institution.</a:t>
            </a:r>
          </a:p>
          <a:p>
            <a:pPr>
              <a:buFont typeface="Arial" pitchFamily="34" charset="0"/>
              <a:buChar char="•"/>
            </a:pPr>
            <a:r>
              <a:rPr lang="en-US" baseline="0" dirty="0" smtClean="0"/>
              <a:t>This helped to make our list more relevant and focused (which helps when trying to get people to implement procedures).</a:t>
            </a:r>
          </a:p>
          <a:p>
            <a:pPr>
              <a:buFont typeface="Arial" pitchFamily="34" charset="0"/>
              <a:buChar char="•"/>
            </a:pPr>
            <a:r>
              <a:rPr lang="en-US" baseline="0" dirty="0" smtClean="0"/>
              <a:t>The standards list also included specifications on how we wanted some standards dealt with, so that we made sure that we were tackling them in a consistent manner across all courses.</a:t>
            </a:r>
          </a:p>
          <a:p>
            <a:pPr lvl="1">
              <a:buFont typeface="Arial" pitchFamily="34" charset="0"/>
              <a:buChar char="•"/>
            </a:pPr>
            <a:r>
              <a:rPr lang="en-US" baseline="0" dirty="0" smtClean="0"/>
              <a:t>There are often different ways of meeting some standards, however it helped us to train to stick with one method in most cases.</a:t>
            </a:r>
          </a:p>
          <a:p>
            <a:pPr lvl="1">
              <a:buFont typeface="Arial" pitchFamily="34" charset="0"/>
              <a:buChar char="•"/>
            </a:pPr>
            <a:r>
              <a:rPr lang="en-US" baseline="0" dirty="0" smtClean="0"/>
              <a:t>This also helps our students get used to consistency.</a:t>
            </a:r>
          </a:p>
        </p:txBody>
      </p:sp>
      <p:sp>
        <p:nvSpPr>
          <p:cNvPr id="4" name="Slide Number Placeholder 3"/>
          <p:cNvSpPr>
            <a:spLocks noGrp="1"/>
          </p:cNvSpPr>
          <p:nvPr>
            <p:ph type="sldNum" sz="quarter" idx="10"/>
          </p:nvPr>
        </p:nvSpPr>
        <p:spPr/>
        <p:txBody>
          <a:bodyPr/>
          <a:lstStyle/>
          <a:p>
            <a:fld id="{0E660606-25B9-4905-B953-266D568A9CBA}"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Next, we had to figure out where in our course development process does the implementation</a:t>
            </a:r>
            <a:r>
              <a:rPr lang="en-US" baseline="0" dirty="0" smtClean="0"/>
              <a:t> belong?</a:t>
            </a:r>
          </a:p>
          <a:p>
            <a:pPr>
              <a:buFont typeface="Arial" pitchFamily="34" charset="0"/>
              <a:buChar char="•"/>
            </a:pPr>
            <a:r>
              <a:rPr lang="en-US" baseline="0" dirty="0" smtClean="0"/>
              <a:t>Take a look at the resources that you have and who is involved.</a:t>
            </a:r>
          </a:p>
          <a:p>
            <a:pPr>
              <a:buFont typeface="Arial" pitchFamily="34" charset="0"/>
              <a:buChar char="•"/>
            </a:pPr>
            <a:r>
              <a:rPr lang="en-US" baseline="0" dirty="0" smtClean="0"/>
              <a:t>Does it make sense to insert these procedures in just one place in the process or multiple?</a:t>
            </a:r>
          </a:p>
          <a:p>
            <a:pPr>
              <a:buFont typeface="Arial" pitchFamily="34" charset="0"/>
              <a:buChar char="•"/>
            </a:pPr>
            <a:r>
              <a:rPr lang="en-US" baseline="0" dirty="0" smtClean="0"/>
              <a:t>How will you check for accuracy?</a:t>
            </a:r>
          </a:p>
          <a:p>
            <a:pPr>
              <a:buFont typeface="Arial" pitchFamily="34" charset="0"/>
              <a:buChar char="•"/>
            </a:pPr>
            <a:r>
              <a:rPr lang="en-US" baseline="0" dirty="0" smtClean="0"/>
              <a:t>With the number of people involved in our course development process, we decided to divide tasks amongst team members.</a:t>
            </a:r>
          </a:p>
          <a:p>
            <a:pPr lvl="1">
              <a:buFont typeface="Arial" pitchFamily="34" charset="0"/>
              <a:buChar char="•"/>
            </a:pPr>
            <a:r>
              <a:rPr lang="en-US" baseline="0" dirty="0" smtClean="0"/>
              <a:t>We also decided that procedures needed to be spread out over the development process, with preparations for inserting standards done during development, and technical details taken care of during programming of the course.</a:t>
            </a:r>
          </a:p>
          <a:p>
            <a:pPr lvl="1">
              <a:buFont typeface="Arial" pitchFamily="34" charset="0"/>
              <a:buChar char="•"/>
            </a:pPr>
            <a:r>
              <a:rPr lang="en-US" baseline="0" dirty="0" smtClean="0"/>
              <a:t>Honestly, we are still figuring out how to ensure accuracy.  I will know more in a few months!</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We</a:t>
            </a:r>
            <a:r>
              <a:rPr lang="en-US" baseline="0" dirty="0" smtClean="0"/>
              <a:t> decided we had to divide responsibilities for implementing these standards.  </a:t>
            </a:r>
          </a:p>
          <a:p>
            <a:pPr>
              <a:buFont typeface="Arial" pitchFamily="34" charset="0"/>
              <a:buChar char="•"/>
            </a:pPr>
            <a:r>
              <a:rPr lang="en-US" baseline="0" dirty="0" smtClean="0"/>
              <a:t>No one person could make all of the decisions and take care of everything.  It is a team approach.</a:t>
            </a:r>
          </a:p>
          <a:p>
            <a:pPr>
              <a:buFont typeface="Arial" pitchFamily="34" charset="0"/>
              <a:buChar char="•"/>
            </a:pPr>
            <a:r>
              <a:rPr lang="en-US" baseline="0" dirty="0" smtClean="0"/>
              <a:t>We could divide a lot of tasks based on whether they were more technical in nature or content-related.  Our course programmers can’t make content-related decisions.  Most of our faculty and subject matter experts don’t have the technical knowledge to prepare the back-end code.</a:t>
            </a:r>
          </a:p>
          <a:p>
            <a:pPr>
              <a:buFont typeface="Arial" pitchFamily="34" charset="0"/>
              <a:buChar char="•"/>
            </a:pPr>
            <a:r>
              <a:rPr lang="en-US" baseline="0" dirty="0" smtClean="0"/>
              <a:t>Not everything can be divided between solely technical or content, as both need to work together in online learning.</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Here is an example of</a:t>
            </a:r>
            <a:r>
              <a:rPr lang="en-US" baseline="0" dirty="0" smtClean="0"/>
              <a:t> our division of responsibilities document.</a:t>
            </a:r>
          </a:p>
          <a:p>
            <a:pPr>
              <a:buFont typeface="Arial" pitchFamily="34" charset="0"/>
              <a:buChar char="•"/>
            </a:pPr>
            <a:r>
              <a:rPr lang="en-US" baseline="0" dirty="0" smtClean="0"/>
              <a:t>You will see we divided responsibilities between three different staff types.</a:t>
            </a:r>
          </a:p>
          <a:p>
            <a:pPr>
              <a:buFont typeface="Arial" pitchFamily="34" charset="0"/>
              <a:buChar char="•"/>
            </a:pPr>
            <a:r>
              <a:rPr lang="en-US" baseline="0" dirty="0" smtClean="0"/>
              <a:t>We have a number of tasks that may be the responsibility of one staff member, but another double-checks it or provides consultation if necessary.</a:t>
            </a:r>
          </a:p>
          <a:p>
            <a:pPr lvl="1">
              <a:buFont typeface="Arial" pitchFamily="34" charset="0"/>
              <a:buChar char="•"/>
            </a:pPr>
            <a:r>
              <a:rPr lang="en-US" baseline="0" dirty="0" smtClean="0"/>
              <a:t>This allows us to give responsibility for each task, while still upholding a team approach.</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a:t>
            </a:r>
            <a:r>
              <a:rPr lang="en-US" baseline="0" dirty="0" smtClean="0"/>
              <a:t> last piece of the implementation process was to develop and execute a training plan.</a:t>
            </a:r>
          </a:p>
          <a:p>
            <a:pPr>
              <a:buFont typeface="Arial" pitchFamily="34" charset="0"/>
              <a:buChar char="•"/>
            </a:pPr>
            <a:r>
              <a:rPr lang="en-US" baseline="0" dirty="0" smtClean="0"/>
              <a:t>You have to look at who the target audience is…which staff members will need training…and whether individualized training is needed.</a:t>
            </a:r>
          </a:p>
          <a:p>
            <a:pPr>
              <a:buFont typeface="Arial" pitchFamily="34" charset="0"/>
              <a:buChar char="•"/>
            </a:pPr>
            <a:r>
              <a:rPr lang="en-US" baseline="0" dirty="0" smtClean="0"/>
              <a:t>We decided to divide up training by faculty, who were less directly responsible for implementing the standards and dealt more with content than technical elements…and course development staff, including instructional designers, course development specialists, who program the courses, and online course managers, who work for the academic units and make course edits.</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We offered</a:t>
            </a:r>
            <a:r>
              <a:rPr lang="en-US" baseline="0" dirty="0" smtClean="0"/>
              <a:t> informational sessions for faculty program directors.</a:t>
            </a:r>
          </a:p>
          <a:p>
            <a:pPr>
              <a:buFont typeface="Arial" pitchFamily="34" charset="0"/>
              <a:buChar char="•"/>
            </a:pPr>
            <a:r>
              <a:rPr lang="en-US" baseline="0" dirty="0" smtClean="0"/>
              <a:t>[Read details of training]</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This is an example of the document we gave to faculty on items that they</a:t>
            </a:r>
            <a:r>
              <a:rPr lang="en-US" baseline="0" dirty="0" smtClean="0"/>
              <a:t> may need to provide to instructional designers during the course development process.</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We held training sessions</a:t>
            </a:r>
            <a:r>
              <a:rPr lang="en-US" baseline="0" dirty="0" smtClean="0"/>
              <a:t> for course development staff, which included instructional designers and technical staff.</a:t>
            </a:r>
          </a:p>
          <a:p>
            <a:pPr>
              <a:buFont typeface="Arial" pitchFamily="34" charset="0"/>
              <a:buChar char="•"/>
            </a:pPr>
            <a:r>
              <a:rPr lang="en-US" baseline="0" dirty="0" smtClean="0"/>
              <a:t>[Read training details]</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Want to quickly</a:t>
            </a:r>
            <a:r>
              <a:rPr lang="en-US" baseline="0" dirty="0" smtClean="0"/>
              <a:t> give you a little background on our institution so that our implementation process makes sense.</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5</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The</a:t>
            </a:r>
            <a:r>
              <a:rPr lang="en-US" baseline="0" dirty="0" smtClean="0"/>
              <a:t> training sessions included a standards manual.</a:t>
            </a:r>
          </a:p>
          <a:p>
            <a:pPr>
              <a:buFont typeface="Arial" pitchFamily="34" charset="0"/>
              <a:buChar char="•"/>
            </a:pPr>
            <a:r>
              <a:rPr lang="en-US" baseline="0" dirty="0" smtClean="0"/>
              <a:t>This is an example of a page from the standards manual.</a:t>
            </a:r>
          </a:p>
          <a:p>
            <a:pPr>
              <a:buFont typeface="Arial" pitchFamily="34" charset="0"/>
              <a:buChar char="•"/>
            </a:pPr>
            <a:r>
              <a:rPr lang="en-US" baseline="0" dirty="0" smtClean="0"/>
              <a:t>It includes details about how to handle different standards, examples, and instructions for Dreamweaver, which we use to program our courses.</a:t>
            </a:r>
          </a:p>
          <a:p>
            <a:pPr>
              <a:buFont typeface="Arial" pitchFamily="34" charset="0"/>
              <a:buChar char="•"/>
            </a:pPr>
            <a:r>
              <a:rPr lang="en-US" baseline="0" dirty="0" smtClean="0"/>
              <a:t>Each of the documents that I’ve shown examples of today are uploaded onto the QM Conference Presentation website.</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Each</a:t>
            </a:r>
            <a:r>
              <a:rPr lang="en-US" baseline="0" dirty="0" smtClean="0"/>
              <a:t> course development or major revision typically includes 4 team members.</a:t>
            </a:r>
          </a:p>
          <a:p>
            <a:pPr>
              <a:buFont typeface="Arial" pitchFamily="34" charset="0"/>
              <a:buChar char="•"/>
            </a:pPr>
            <a:r>
              <a:rPr lang="en-US" baseline="0" dirty="0" smtClean="0"/>
              <a:t>Other team members may be included such as library, assessment or writing center staff.</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All</a:t>
            </a:r>
            <a:r>
              <a:rPr lang="en-US" baseline="0" dirty="0" smtClean="0"/>
              <a:t> of our courses are created using one master template, which includes a number of elements pre-loaded and begins each course with consistent navigation and layout.</a:t>
            </a:r>
          </a:p>
          <a:p>
            <a:pPr>
              <a:buFont typeface="Arial" pitchFamily="34" charset="0"/>
              <a:buChar char="•"/>
            </a:pPr>
            <a:r>
              <a:rPr lang="en-US" baseline="0" dirty="0" smtClean="0"/>
              <a:t>Some elements include</a:t>
            </a:r>
          </a:p>
          <a:p>
            <a:pPr lvl="1">
              <a:buFont typeface="Arial" pitchFamily="34" charset="0"/>
              <a:buChar char="•"/>
            </a:pPr>
            <a:r>
              <a:rPr lang="en-US" baseline="0" dirty="0" smtClean="0"/>
              <a:t>Dreamweaver templates</a:t>
            </a:r>
          </a:p>
          <a:p>
            <a:pPr lvl="1">
              <a:buFont typeface="Arial" pitchFamily="34" charset="0"/>
              <a:buChar char="•"/>
            </a:pPr>
            <a:r>
              <a:rPr lang="en-US" baseline="0" dirty="0" smtClean="0"/>
              <a:t>Cascading style sheet</a:t>
            </a:r>
          </a:p>
          <a:p>
            <a:pPr lvl="1">
              <a:buFont typeface="Arial" pitchFamily="34" charset="0"/>
              <a:buChar char="•"/>
            </a:pPr>
            <a:r>
              <a:rPr lang="en-US" baseline="0" dirty="0" smtClean="0"/>
              <a:t>Navigation Bars</a:t>
            </a:r>
          </a:p>
          <a:p>
            <a:pPr lvl="1">
              <a:buFont typeface="Arial" pitchFamily="34" charset="0"/>
              <a:buChar char="•"/>
            </a:pPr>
            <a:r>
              <a:rPr lang="en-US" baseline="0" dirty="0" smtClean="0"/>
              <a:t>Policy information</a:t>
            </a:r>
          </a:p>
        </p:txBody>
      </p:sp>
      <p:sp>
        <p:nvSpPr>
          <p:cNvPr id="4" name="Slide Number Placeholder 3"/>
          <p:cNvSpPr>
            <a:spLocks noGrp="1"/>
          </p:cNvSpPr>
          <p:nvPr>
            <p:ph type="sldNum" sz="quarter" idx="10"/>
          </p:nvPr>
        </p:nvSpPr>
        <p:spPr/>
        <p:txBody>
          <a:bodyPr/>
          <a:lstStyle/>
          <a:p>
            <a:fld id="{0E660606-25B9-4905-B953-266D568A9CBA}"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Jump right into the new standard!</a:t>
            </a:r>
          </a:p>
          <a:p>
            <a:pPr>
              <a:buFont typeface="Arial" pitchFamily="34" charset="0"/>
              <a:buChar char="•"/>
            </a:pPr>
            <a:r>
              <a:rPr lang="en-US" dirty="0" smtClean="0"/>
              <a:t>You</a:t>
            </a:r>
            <a:r>
              <a:rPr lang="en-US" baseline="0" dirty="0" smtClean="0"/>
              <a:t> want your overall course and module layout to be consistent, with items easy to locate</a:t>
            </a:r>
          </a:p>
          <a:p>
            <a:pPr>
              <a:buFont typeface="Arial" pitchFamily="34" charset="0"/>
              <a:buChar char="•"/>
            </a:pPr>
            <a:r>
              <a:rPr lang="en-US" baseline="0" dirty="0" smtClean="0"/>
              <a:t>There are a number of technical elements that need to be programmed on the back end to make sure that navigation is easy for someone using assistive technology.</a:t>
            </a:r>
          </a:p>
          <a:p>
            <a:pPr lvl="1">
              <a:buFont typeface="Arial" pitchFamily="34" charset="0"/>
              <a:buChar char="•"/>
            </a:pPr>
            <a:r>
              <a:rPr lang="en-US" baseline="0" dirty="0" smtClean="0"/>
              <a:t>URLs should be </a:t>
            </a:r>
            <a:r>
              <a:rPr lang="en-US" baseline="0" dirty="0" err="1" smtClean="0"/>
              <a:t>labelled</a:t>
            </a:r>
            <a:r>
              <a:rPr lang="en-US" baseline="0" dirty="0" smtClean="0"/>
              <a:t> with the destination’s title, not the URL itself.</a:t>
            </a:r>
          </a:p>
          <a:p>
            <a:pPr lvl="1">
              <a:buFont typeface="Arial" pitchFamily="34" charset="0"/>
              <a:buChar char="•"/>
            </a:pPr>
            <a:r>
              <a:rPr lang="en-US" baseline="0" dirty="0" smtClean="0"/>
              <a:t>Tables and page hierarchy should have proper markup so that assistive technology can read everything in the correct order.</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Accessibility statements are included for all technologies in the course, including the learning management system itself, plus any other</a:t>
            </a:r>
            <a:r>
              <a:rPr lang="en-US" baseline="0" dirty="0" smtClean="0"/>
              <a:t> technologies used.</a:t>
            </a:r>
          </a:p>
          <a:p>
            <a:pPr>
              <a:buFont typeface="Arial" pitchFamily="34" charset="0"/>
              <a:buChar char="•"/>
            </a:pPr>
            <a:r>
              <a:rPr lang="en-US" baseline="0" dirty="0" smtClean="0"/>
              <a:t>The most logical places for these statements is the course syllabus or the pages where the software resides or is linked to.  Personally, I think both locations is most helpful to students.</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Any non-text</a:t>
            </a:r>
            <a:r>
              <a:rPr lang="en-US" baseline="0" dirty="0" smtClean="0"/>
              <a:t> elements need text equivalents</a:t>
            </a:r>
          </a:p>
          <a:p>
            <a:pPr>
              <a:buFont typeface="Arial" pitchFamily="34" charset="0"/>
              <a:buChar char="•"/>
            </a:pPr>
            <a:r>
              <a:rPr lang="en-US" baseline="0" dirty="0" smtClean="0"/>
              <a:t>If it isn’t text, it can’t be read by assistive technologies</a:t>
            </a:r>
          </a:p>
          <a:p>
            <a:pPr>
              <a:buFont typeface="Arial" pitchFamily="34" charset="0"/>
              <a:buChar char="•"/>
            </a:pPr>
            <a:r>
              <a:rPr lang="en-US" baseline="0" dirty="0" smtClean="0"/>
              <a:t>This includes:</a:t>
            </a:r>
          </a:p>
          <a:p>
            <a:pPr lvl="1">
              <a:buFont typeface="Arial" pitchFamily="34" charset="0"/>
              <a:buChar char="•"/>
            </a:pPr>
            <a:r>
              <a:rPr lang="en-US" baseline="0" dirty="0" smtClean="0"/>
              <a:t>[Read list]</a:t>
            </a:r>
          </a:p>
        </p:txBody>
      </p:sp>
      <p:sp>
        <p:nvSpPr>
          <p:cNvPr id="4" name="Slide Number Placeholder 3"/>
          <p:cNvSpPr>
            <a:spLocks noGrp="1"/>
          </p:cNvSpPr>
          <p:nvPr>
            <p:ph type="sldNum" sz="quarter" idx="10"/>
          </p:nvPr>
        </p:nvSpPr>
        <p:spPr/>
        <p:txBody>
          <a:bodyPr/>
          <a:lstStyle/>
          <a:p>
            <a:fld id="{0E660606-25B9-4905-B953-266D568A9CBA}"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Course</a:t>
            </a:r>
            <a:r>
              <a:rPr lang="en-US" baseline="0" dirty="0" smtClean="0"/>
              <a:t> pages should be logical and consistent</a:t>
            </a:r>
          </a:p>
          <a:p>
            <a:pPr>
              <a:buFont typeface="Arial" pitchFamily="34" charset="0"/>
              <a:buChar char="•"/>
            </a:pPr>
            <a:r>
              <a:rPr lang="en-US" baseline="0" dirty="0" smtClean="0"/>
              <a:t>Distractions such as little to no white space or content that isn’t directly related to instruction should be eliminated</a:t>
            </a:r>
          </a:p>
          <a:p>
            <a:pPr lvl="1">
              <a:buFont typeface="Arial" pitchFamily="34" charset="0"/>
              <a:buChar char="•"/>
            </a:pPr>
            <a:r>
              <a:rPr lang="en-US" baseline="0" dirty="0" smtClean="0"/>
              <a:t>Use only text, media, or images that are related to the instruction…don’t use flash just for flash!</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Course materials should be easy to view</a:t>
            </a:r>
            <a:r>
              <a:rPr lang="en-US" baseline="0" dirty="0" smtClean="0"/>
              <a:t> and navigate through</a:t>
            </a:r>
          </a:p>
          <a:p>
            <a:pPr>
              <a:buFont typeface="Arial" pitchFamily="34" charset="0"/>
              <a:buChar char="•"/>
            </a:pPr>
            <a:r>
              <a:rPr lang="en-US" baseline="0" dirty="0" smtClean="0"/>
              <a:t>Materials should give users the ability to control their navigation and viewing preferences and should function in all platforms and browsers unless otherwise stated). </a:t>
            </a:r>
            <a:endParaRPr lang="en-US" dirty="0"/>
          </a:p>
        </p:txBody>
      </p:sp>
      <p:sp>
        <p:nvSpPr>
          <p:cNvPr id="4" name="Slide Number Placeholder 3"/>
          <p:cNvSpPr>
            <a:spLocks noGrp="1"/>
          </p:cNvSpPr>
          <p:nvPr>
            <p:ph type="sldNum" sz="quarter" idx="10"/>
          </p:nvPr>
        </p:nvSpPr>
        <p:spPr/>
        <p:txBody>
          <a:bodyPr/>
          <a:lstStyle/>
          <a:p>
            <a:fld id="{0E660606-25B9-4905-B953-266D568A9CBA}"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A955FA9-DF23-4C4F-B603-659545A90D20}" type="datetimeFigureOut">
              <a:rPr lang="en-US" smtClean="0"/>
              <a:pPr/>
              <a:t>9/30/2014</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CE6148D-6040-4FD9-9399-94D8EC8454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955FA9-DF23-4C4F-B603-659545A90D20}"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E6148D-6040-4FD9-9399-94D8EC8454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A955FA9-DF23-4C4F-B603-659545A90D20}" type="datetimeFigureOut">
              <a:rPr lang="en-US" smtClean="0"/>
              <a:pPr/>
              <a:t>9/30/2014</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CE6148D-6040-4FD9-9399-94D8EC8454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955FA9-DF23-4C4F-B603-659545A90D20}"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CE6148D-6040-4FD9-9399-94D8EC8454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A955FA9-DF23-4C4F-B603-659545A90D20}" type="datetimeFigureOut">
              <a:rPr lang="en-US" smtClean="0"/>
              <a:pPr/>
              <a:t>9/30/2014</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CE6148D-6040-4FD9-9399-94D8EC8454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A955FA9-DF23-4C4F-B603-659545A90D20}" type="datetimeFigureOut">
              <a:rPr lang="en-US" smtClean="0"/>
              <a:pPr/>
              <a:t>9/30/2014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CE6148D-6040-4FD9-9399-94D8EC8454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A955FA9-DF23-4C4F-B603-659545A90D20}" type="datetimeFigureOut">
              <a:rPr lang="en-US" smtClean="0"/>
              <a:pPr/>
              <a:t>9/30/2014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CE6148D-6040-4FD9-9399-94D8EC8454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A955FA9-DF23-4C4F-B603-659545A90D20}" type="datetimeFigureOut">
              <a:rPr lang="en-US" smtClean="0"/>
              <a:pPr/>
              <a:t>9/30/2014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CE6148D-6040-4FD9-9399-94D8EC8454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A955FA9-DF23-4C4F-B603-659545A90D20}" type="datetimeFigureOut">
              <a:rPr lang="en-US" smtClean="0"/>
              <a:pPr/>
              <a:t>9/30/2014</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CCE6148D-6040-4FD9-9399-94D8EC8454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A955FA9-DF23-4C4F-B603-659545A90D20}" type="datetimeFigureOut">
              <a:rPr lang="en-US" smtClean="0"/>
              <a:pPr/>
              <a:t>9/30/2014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CE6148D-6040-4FD9-9399-94D8EC8454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A955FA9-DF23-4C4F-B603-659545A90D20}" type="datetimeFigureOut">
              <a:rPr lang="en-US" smtClean="0"/>
              <a:pPr/>
              <a:t>9/30/2014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CE6148D-6040-4FD9-9399-94D8EC845400}"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A955FA9-DF23-4C4F-B603-659545A90D20}" type="datetimeFigureOut">
              <a:rPr lang="en-US" smtClean="0"/>
              <a:pPr/>
              <a:t>9/30/2014</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CE6148D-6040-4FD9-9399-94D8EC8454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we overcame the challenges of implementing standard 8</a:t>
            </a:r>
            <a:endParaRPr lang="en-US" dirty="0"/>
          </a:p>
        </p:txBody>
      </p:sp>
      <p:sp>
        <p:nvSpPr>
          <p:cNvPr id="3" name="Subtitle 2"/>
          <p:cNvSpPr>
            <a:spLocks noGrp="1"/>
          </p:cNvSpPr>
          <p:nvPr>
            <p:ph type="subTitle" idx="1"/>
          </p:nvPr>
        </p:nvSpPr>
        <p:spPr/>
        <p:txBody>
          <a:bodyPr>
            <a:normAutofit lnSpcReduction="10000"/>
          </a:bodyPr>
          <a:lstStyle/>
          <a:p>
            <a:r>
              <a:rPr lang="en-US" dirty="0" smtClean="0"/>
              <a:t>Erin Blauvelt, </a:t>
            </a:r>
            <a:r>
              <a:rPr lang="en-US" dirty="0" err="1" smtClean="0"/>
              <a:t>MEd</a:t>
            </a:r>
            <a:endParaRPr lang="en-US" dirty="0" smtClean="0"/>
          </a:p>
          <a:p>
            <a:r>
              <a:rPr lang="en-US" dirty="0" smtClean="0"/>
              <a:t>Instructional Designer</a:t>
            </a:r>
          </a:p>
          <a:p>
            <a:r>
              <a:rPr lang="en-US" dirty="0" smtClean="0"/>
              <a:t>Excelsior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Standard 8</a:t>
            </a:r>
            <a:endParaRPr lang="en-US" dirty="0"/>
          </a:p>
        </p:txBody>
      </p:sp>
      <p:sp>
        <p:nvSpPr>
          <p:cNvPr id="3" name="Content Placeholder 2"/>
          <p:cNvSpPr>
            <a:spLocks noGrp="1"/>
          </p:cNvSpPr>
          <p:nvPr>
            <p:ph idx="1"/>
          </p:nvPr>
        </p:nvSpPr>
        <p:spPr/>
        <p:txBody>
          <a:bodyPr/>
          <a:lstStyle/>
          <a:p>
            <a:r>
              <a:rPr lang="en-US" dirty="0" smtClean="0"/>
              <a:t>8.3: The course provides alternative means of access to course materials in formats that meet the needs of diverse learners.</a:t>
            </a:r>
          </a:p>
          <a:p>
            <a:pPr lvl="1"/>
            <a:r>
              <a:rPr lang="en-US" dirty="0" smtClean="0"/>
              <a:t>Text-based or accessible alternatives for all non-text content</a:t>
            </a:r>
          </a:p>
          <a:p>
            <a:pPr lvl="2"/>
            <a:r>
              <a:rPr lang="en-US" dirty="0" smtClean="0"/>
              <a:t>Closed caption or transcripts for audio/video</a:t>
            </a:r>
          </a:p>
          <a:p>
            <a:pPr lvl="2"/>
            <a:r>
              <a:rPr lang="en-US" dirty="0" smtClean="0"/>
              <a:t>Plain-text equivalents (for multimedia, presentations, scanned PDFs, etc.)</a:t>
            </a:r>
          </a:p>
          <a:p>
            <a:pPr lvl="2"/>
            <a:r>
              <a:rPr lang="en-US" dirty="0" smtClean="0"/>
              <a:t>Alternative text, long descriptions, or captions for visual content (images, graphs, maps, non-text tables, etc.)</a:t>
            </a:r>
          </a:p>
          <a:p>
            <a:pPr lvl="2"/>
            <a:r>
              <a:rPr lang="en-US" dirty="0" smtClean="0"/>
              <a:t>Colors are not used to convey meaning</a:t>
            </a:r>
          </a:p>
          <a:p>
            <a:pPr lvl="2"/>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Standard 8</a:t>
            </a:r>
            <a:endParaRPr lang="en-US" dirty="0"/>
          </a:p>
        </p:txBody>
      </p:sp>
      <p:sp>
        <p:nvSpPr>
          <p:cNvPr id="3" name="Content Placeholder 2"/>
          <p:cNvSpPr>
            <a:spLocks noGrp="1"/>
          </p:cNvSpPr>
          <p:nvPr>
            <p:ph idx="1"/>
          </p:nvPr>
        </p:nvSpPr>
        <p:spPr/>
        <p:txBody>
          <a:bodyPr/>
          <a:lstStyle/>
          <a:p>
            <a:r>
              <a:rPr lang="en-US" dirty="0" smtClean="0"/>
              <a:t>8.4: The course design facilitates readability.</a:t>
            </a:r>
          </a:p>
          <a:p>
            <a:pPr lvl="1"/>
            <a:r>
              <a:rPr lang="en-US" dirty="0" smtClean="0"/>
              <a:t>Readability</a:t>
            </a:r>
          </a:p>
          <a:p>
            <a:pPr lvl="2"/>
            <a:r>
              <a:rPr lang="en-US" dirty="0" smtClean="0"/>
              <a:t>Logically labeled and grouped content</a:t>
            </a:r>
          </a:p>
          <a:p>
            <a:pPr lvl="2"/>
            <a:r>
              <a:rPr lang="en-US" dirty="0" smtClean="0"/>
              <a:t>Consistent fonts and text sizes</a:t>
            </a:r>
          </a:p>
          <a:p>
            <a:pPr lvl="2"/>
            <a:r>
              <a:rPr lang="en-US" dirty="0" smtClean="0"/>
              <a:t>Text stands out from the background</a:t>
            </a:r>
          </a:p>
          <a:p>
            <a:pPr lvl="2"/>
            <a:r>
              <a:rPr lang="en-US" dirty="0" smtClean="0"/>
              <a:t>Grammatical errors are minimal</a:t>
            </a:r>
          </a:p>
          <a:p>
            <a:pPr lvl="1"/>
            <a:r>
              <a:rPr lang="en-US" dirty="0" smtClean="0"/>
              <a:t>Minimize distractions</a:t>
            </a:r>
          </a:p>
          <a:p>
            <a:pPr lvl="2"/>
            <a:r>
              <a:rPr lang="en-US" dirty="0" smtClean="0"/>
              <a:t>White or negative space is used to facilitate organization</a:t>
            </a:r>
          </a:p>
          <a:p>
            <a:pPr lvl="2"/>
            <a:r>
              <a:rPr lang="en-US" dirty="0" smtClean="0"/>
              <a:t>Content serves instructional purposes</a:t>
            </a:r>
          </a:p>
          <a:p>
            <a:pPr lvl="3"/>
            <a:r>
              <a:rPr lang="en-US" dirty="0" smtClean="0"/>
              <a:t>Text and media are chosen carefully and content-related</a:t>
            </a:r>
          </a:p>
          <a:p>
            <a:pPr lvl="2"/>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Standard 8</a:t>
            </a:r>
            <a:endParaRPr lang="en-US" dirty="0"/>
          </a:p>
        </p:txBody>
      </p:sp>
      <p:sp>
        <p:nvSpPr>
          <p:cNvPr id="3" name="Content Placeholder 2"/>
          <p:cNvSpPr>
            <a:spLocks noGrp="1"/>
          </p:cNvSpPr>
          <p:nvPr>
            <p:ph idx="1"/>
          </p:nvPr>
        </p:nvSpPr>
        <p:spPr>
          <a:xfrm>
            <a:off x="457200" y="1609416"/>
            <a:ext cx="7391400" cy="4846320"/>
          </a:xfrm>
        </p:spPr>
        <p:txBody>
          <a:bodyPr/>
          <a:lstStyle/>
          <a:p>
            <a:r>
              <a:rPr lang="en-US" dirty="0" smtClean="0"/>
              <a:t>8.5: Course multimedia facilitate ease of use.</a:t>
            </a:r>
          </a:p>
          <a:p>
            <a:pPr lvl="1"/>
            <a:r>
              <a:rPr lang="en-US" dirty="0" smtClean="0"/>
              <a:t>  Easy to:</a:t>
            </a:r>
          </a:p>
          <a:p>
            <a:pPr lvl="2"/>
            <a:r>
              <a:rPr lang="en-US" dirty="0" smtClean="0"/>
              <a:t>View</a:t>
            </a:r>
          </a:p>
          <a:p>
            <a:pPr lvl="2"/>
            <a:r>
              <a:rPr lang="en-US" dirty="0" smtClean="0"/>
              <a:t>Operate</a:t>
            </a:r>
          </a:p>
          <a:p>
            <a:pPr lvl="2"/>
            <a:r>
              <a:rPr lang="en-US" dirty="0" smtClean="0"/>
              <a:t>Interpret</a:t>
            </a:r>
          </a:p>
          <a:p>
            <a:pPr lvl="1"/>
            <a:r>
              <a:rPr lang="en-US" dirty="0" smtClean="0"/>
              <a:t>Graphics and animations are relevant to content</a:t>
            </a:r>
          </a:p>
          <a:p>
            <a:pPr lvl="1"/>
            <a:r>
              <a:rPr lang="en-US" dirty="0" smtClean="0"/>
              <a:t>Audio is clear</a:t>
            </a:r>
          </a:p>
          <a:p>
            <a:pPr lvl="1"/>
            <a:r>
              <a:rPr lang="en-US" dirty="0" smtClean="0"/>
              <a:t>Videos are resizable and  chunked appropriately</a:t>
            </a:r>
          </a:p>
          <a:p>
            <a:pPr lvl="1"/>
            <a:r>
              <a:rPr lang="en-US" dirty="0" smtClean="0"/>
              <a:t>Movement through presentations can be controlled</a:t>
            </a:r>
          </a:p>
          <a:p>
            <a:pPr lvl="1"/>
            <a:r>
              <a:rPr lang="en-US" dirty="0" smtClean="0"/>
              <a:t>Media works in all platforms and browsers or has instructions on best to use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Process </a:t>
            </a:r>
            <a:endParaRPr lang="en-US"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Process – Analyze Courses</a:t>
            </a:r>
            <a:endParaRPr lang="en-US" dirty="0"/>
          </a:p>
        </p:txBody>
      </p:sp>
      <p:sp>
        <p:nvSpPr>
          <p:cNvPr id="3" name="Content Placeholder 2"/>
          <p:cNvSpPr>
            <a:spLocks noGrp="1"/>
          </p:cNvSpPr>
          <p:nvPr>
            <p:ph idx="1"/>
          </p:nvPr>
        </p:nvSpPr>
        <p:spPr/>
        <p:txBody>
          <a:bodyPr/>
          <a:lstStyle/>
          <a:p>
            <a:r>
              <a:rPr lang="en-US" dirty="0" smtClean="0">
                <a:latin typeface="Articulate Narrow" pitchFamily="2" charset="0"/>
              </a:rPr>
              <a:t>Divide and conquer</a:t>
            </a:r>
          </a:p>
          <a:p>
            <a:pPr lvl="1"/>
            <a:r>
              <a:rPr lang="en-US" dirty="0" smtClean="0">
                <a:latin typeface="Articulate Narrow" pitchFamily="2" charset="0"/>
              </a:rPr>
              <a:t>What elements are in your courses?</a:t>
            </a:r>
          </a:p>
          <a:p>
            <a:pPr lvl="2"/>
            <a:r>
              <a:rPr lang="en-US" dirty="0" smtClean="0">
                <a:latin typeface="Articulate Narrow" pitchFamily="2" charset="0"/>
              </a:rPr>
              <a:t>What ADA standards match the elements in your courses?</a:t>
            </a:r>
          </a:p>
          <a:p>
            <a:pPr lvl="2"/>
            <a:r>
              <a:rPr lang="en-US" dirty="0" smtClean="0">
                <a:latin typeface="Articulate Narrow" pitchFamily="2" charset="0"/>
              </a:rPr>
              <a:t>What ADA standards can be eliminated?</a:t>
            </a:r>
            <a:br>
              <a:rPr lang="en-US" dirty="0" smtClean="0">
                <a:latin typeface="Articulate Narrow" pitchFamily="2" charset="0"/>
              </a:rPr>
            </a:br>
            <a:endParaRPr lang="en-US" dirty="0" smtClean="0">
              <a:latin typeface="Articulate Narrow" pitchFamily="2" charset="0"/>
            </a:endParaRPr>
          </a:p>
          <a:p>
            <a:pPr lvl="1"/>
            <a:r>
              <a:rPr lang="en-US" dirty="0" smtClean="0">
                <a:latin typeface="Articulate Narrow" pitchFamily="2" charset="0"/>
              </a:rPr>
              <a:t>What is your student population base?</a:t>
            </a:r>
          </a:p>
          <a:p>
            <a:pPr lvl="2"/>
            <a:r>
              <a:rPr lang="en-US" dirty="0" smtClean="0">
                <a:latin typeface="Articulate Narrow" pitchFamily="2" charset="0"/>
              </a:rPr>
              <a:t>Are certain disabilities more common than others in your student population?</a:t>
            </a:r>
          </a:p>
          <a:p>
            <a:pPr lvl="2"/>
            <a:r>
              <a:rPr lang="en-US" dirty="0" smtClean="0">
                <a:latin typeface="Articulate Narrow" pitchFamily="2" charset="0"/>
              </a:rPr>
              <a:t>Are there other students that could benefit from accommodations? (universal design)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Process – Develop Standards List/Guide</a:t>
            </a:r>
            <a:endParaRPr lang="en-US" dirty="0"/>
          </a:p>
        </p:txBody>
      </p:sp>
      <p:sp>
        <p:nvSpPr>
          <p:cNvPr id="3" name="Content Placeholder 2"/>
          <p:cNvSpPr>
            <a:spLocks noGrp="1"/>
          </p:cNvSpPr>
          <p:nvPr>
            <p:ph idx="1"/>
          </p:nvPr>
        </p:nvSpPr>
        <p:spPr/>
        <p:txBody>
          <a:bodyPr/>
          <a:lstStyle/>
          <a:p>
            <a:r>
              <a:rPr lang="en-US" dirty="0" smtClean="0">
                <a:latin typeface="Articulate Narrow" pitchFamily="2" charset="0"/>
              </a:rPr>
              <a:t>Develop your own set of standards tailored to:</a:t>
            </a:r>
          </a:p>
          <a:p>
            <a:pPr lvl="1"/>
            <a:r>
              <a:rPr lang="en-US" dirty="0" smtClean="0">
                <a:latin typeface="Articulate Narrow" pitchFamily="2" charset="0"/>
              </a:rPr>
              <a:t>Your courses</a:t>
            </a:r>
          </a:p>
          <a:p>
            <a:pPr lvl="1"/>
            <a:r>
              <a:rPr lang="en-US" dirty="0" smtClean="0">
                <a:latin typeface="Articulate Narrow" pitchFamily="2" charset="0"/>
              </a:rPr>
              <a:t>Your student population</a:t>
            </a:r>
          </a:p>
          <a:p>
            <a:pPr lvl="1"/>
            <a:r>
              <a:rPr lang="en-US" dirty="0" smtClean="0">
                <a:latin typeface="Articulate Narrow" pitchFamily="2" charset="0"/>
              </a:rPr>
              <a:t>Your disability services processes and policies</a:t>
            </a:r>
          </a:p>
          <a:p>
            <a:pPr lvl="1"/>
            <a:r>
              <a:rPr lang="en-US" dirty="0" smtClean="0">
                <a:latin typeface="Articulate Narrow" pitchFamily="2" charset="0"/>
              </a:rPr>
              <a:t>Your resources</a:t>
            </a:r>
          </a:p>
          <a:p>
            <a:pPr lvl="1"/>
            <a:r>
              <a:rPr lang="en-US" dirty="0" smtClean="0">
                <a:latin typeface="Articulate Narrow" pitchFamily="2" charset="0"/>
              </a:rPr>
              <a:t>Industry standards</a:t>
            </a:r>
          </a:p>
          <a:p>
            <a:pPr lvl="1"/>
            <a:r>
              <a:rPr lang="en-US" sz="3200" dirty="0" smtClean="0">
                <a:latin typeface="Articulate Narrow" pitchFamily="2" charset="0"/>
              </a:rPr>
              <a:t>Quality Matters!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1143000"/>
          </a:xfrm>
        </p:spPr>
        <p:txBody>
          <a:bodyPr>
            <a:normAutofit fontScale="90000"/>
          </a:bodyPr>
          <a:lstStyle/>
          <a:p>
            <a:r>
              <a:rPr lang="en-US" dirty="0" smtClean="0"/>
              <a:t>Implementation process – dissect course development process</a:t>
            </a:r>
            <a:endParaRPr lang="en-US" dirty="0"/>
          </a:p>
        </p:txBody>
      </p:sp>
      <p:sp>
        <p:nvSpPr>
          <p:cNvPr id="3" name="Content Placeholder 2"/>
          <p:cNvSpPr>
            <a:spLocks noGrp="1"/>
          </p:cNvSpPr>
          <p:nvPr>
            <p:ph idx="1"/>
          </p:nvPr>
        </p:nvSpPr>
        <p:spPr/>
        <p:txBody>
          <a:bodyPr/>
          <a:lstStyle/>
          <a:p>
            <a:r>
              <a:rPr lang="en-US" dirty="0" smtClean="0"/>
              <a:t>Who is involved?</a:t>
            </a:r>
          </a:p>
          <a:p>
            <a:pPr lvl="1"/>
            <a:r>
              <a:rPr lang="en-US" dirty="0" smtClean="0"/>
              <a:t>Can responsibilities be divided?</a:t>
            </a:r>
          </a:p>
          <a:p>
            <a:pPr lvl="1"/>
            <a:r>
              <a:rPr lang="en-US" dirty="0" smtClean="0"/>
              <a:t>Who is best equipped to deal with what standards/procedures?</a:t>
            </a:r>
          </a:p>
          <a:p>
            <a:r>
              <a:rPr lang="en-US" dirty="0" smtClean="0"/>
              <a:t>Where could this be inserted into the process?</a:t>
            </a:r>
          </a:p>
          <a:p>
            <a:pPr lvl="1"/>
            <a:r>
              <a:rPr lang="en-US" dirty="0" smtClean="0"/>
              <a:t>Just one place?</a:t>
            </a:r>
          </a:p>
          <a:p>
            <a:pPr lvl="1"/>
            <a:r>
              <a:rPr lang="en-US" dirty="0" smtClean="0"/>
              <a:t>Multiple places?</a:t>
            </a:r>
          </a:p>
          <a:p>
            <a:r>
              <a:rPr lang="en-US" dirty="0" smtClean="0"/>
              <a:t>How will you ensure accuracy?</a:t>
            </a:r>
          </a:p>
          <a:p>
            <a:pPr lvl="1"/>
            <a:r>
              <a:rPr lang="en-US" dirty="0" smtClean="0"/>
              <a:t>Honor system?</a:t>
            </a:r>
          </a:p>
          <a:p>
            <a:pPr lvl="1"/>
            <a:r>
              <a:rPr lang="en-US" dirty="0" smtClean="0"/>
              <a:t>Quality assurance testing?</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process – divide responsibilities</a:t>
            </a:r>
            <a:endParaRPr lang="en-US"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Right Arrow 4"/>
          <p:cNvSpPr/>
          <p:nvPr/>
        </p:nvSpPr>
        <p:spPr>
          <a:xfrm>
            <a:off x="3657600" y="3810000"/>
            <a:ext cx="838200" cy="5334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process – Divide responsibilities</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0" y="1600200"/>
            <a:ext cx="8997865" cy="35052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1143000"/>
          </a:xfrm>
        </p:spPr>
        <p:txBody>
          <a:bodyPr>
            <a:normAutofit fontScale="90000"/>
          </a:bodyPr>
          <a:lstStyle/>
          <a:p>
            <a:r>
              <a:rPr lang="en-US" dirty="0" smtClean="0"/>
              <a:t>Implementation process – develop and execute training plan</a:t>
            </a:r>
            <a:endParaRPr lang="en-US" dirty="0"/>
          </a:p>
        </p:txBody>
      </p:sp>
      <p:sp>
        <p:nvSpPr>
          <p:cNvPr id="3" name="Content Placeholder 2"/>
          <p:cNvSpPr>
            <a:spLocks noGrp="1"/>
          </p:cNvSpPr>
          <p:nvPr>
            <p:ph idx="1"/>
          </p:nvPr>
        </p:nvSpPr>
        <p:spPr/>
        <p:txBody>
          <a:bodyPr/>
          <a:lstStyle/>
          <a:p>
            <a:r>
              <a:rPr lang="en-US" dirty="0" smtClean="0"/>
              <a:t>Who is your target audience?</a:t>
            </a:r>
          </a:p>
          <a:p>
            <a:r>
              <a:rPr lang="en-US" dirty="0" smtClean="0"/>
              <a:t>Do they need individual training or can everyone receive the same?</a:t>
            </a:r>
          </a:p>
          <a:p>
            <a:pPr lvl="1"/>
            <a:r>
              <a:rPr lang="en-US" dirty="0" smtClean="0"/>
              <a:t>Faculty Program Directors (content)</a:t>
            </a:r>
          </a:p>
          <a:p>
            <a:pPr lvl="1"/>
            <a:r>
              <a:rPr lang="en-US" dirty="0" smtClean="0"/>
              <a:t>Course Development Staff (design and technical)</a:t>
            </a:r>
          </a:p>
          <a:p>
            <a:pPr lvl="2"/>
            <a:r>
              <a:rPr lang="en-US" dirty="0" smtClean="0"/>
              <a:t>Instructional Designers</a:t>
            </a:r>
          </a:p>
          <a:p>
            <a:pPr lvl="2"/>
            <a:r>
              <a:rPr lang="en-US" dirty="0" smtClean="0"/>
              <a:t>Course Development Specialists</a:t>
            </a:r>
          </a:p>
          <a:p>
            <a:pPr lvl="2"/>
            <a:r>
              <a:rPr lang="en-US" dirty="0" smtClean="0"/>
              <a:t>Online Course Managers</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Learning objectives</a:t>
            </a:r>
            <a:endParaRPr lang="en-US" dirty="0"/>
          </a:p>
        </p:txBody>
      </p:sp>
      <p:sp>
        <p:nvSpPr>
          <p:cNvPr id="3" name="Content Placeholder 2"/>
          <p:cNvSpPr>
            <a:spLocks noGrp="1"/>
          </p:cNvSpPr>
          <p:nvPr>
            <p:ph idx="1"/>
          </p:nvPr>
        </p:nvSpPr>
        <p:spPr>
          <a:xfrm>
            <a:off x="304800" y="1600200"/>
            <a:ext cx="8001000" cy="4846320"/>
          </a:xfrm>
        </p:spPr>
        <p:txBody>
          <a:bodyPr/>
          <a:lstStyle/>
          <a:p>
            <a:pPr>
              <a:buNone/>
            </a:pPr>
            <a:r>
              <a:rPr lang="en-US" dirty="0" smtClean="0"/>
              <a:t>By the end of this presentation, you will be able to:</a:t>
            </a:r>
          </a:p>
          <a:p>
            <a:r>
              <a:rPr lang="en-US" dirty="0" smtClean="0"/>
              <a:t>Develop online courses that meet Quality Matters Standard 8</a:t>
            </a:r>
          </a:p>
          <a:p>
            <a:r>
              <a:rPr lang="en-US" dirty="0" smtClean="0"/>
              <a:t>Apply accessibility standards to an online course development process</a:t>
            </a:r>
          </a:p>
          <a:p>
            <a:r>
              <a:rPr lang="en-US" dirty="0" smtClean="0"/>
              <a:t>Train staff members involved in the course development process to implement accessibility standards into online courses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process – develop training plan</a:t>
            </a:r>
            <a:endParaRPr lang="en-US" dirty="0"/>
          </a:p>
        </p:txBody>
      </p:sp>
      <p:sp>
        <p:nvSpPr>
          <p:cNvPr id="3" name="Content Placeholder 2"/>
          <p:cNvSpPr>
            <a:spLocks noGrp="1"/>
          </p:cNvSpPr>
          <p:nvPr>
            <p:ph idx="1"/>
          </p:nvPr>
        </p:nvSpPr>
        <p:spPr/>
        <p:txBody>
          <a:bodyPr>
            <a:normAutofit lnSpcReduction="10000"/>
          </a:bodyPr>
          <a:lstStyle/>
          <a:p>
            <a:r>
              <a:rPr lang="en-US" dirty="0" smtClean="0"/>
              <a:t>Informational Sessions for Faculty Program Directors</a:t>
            </a:r>
          </a:p>
          <a:p>
            <a:pPr lvl="1"/>
            <a:r>
              <a:rPr lang="en-US" dirty="0" smtClean="0"/>
              <a:t>1-hour long</a:t>
            </a:r>
          </a:p>
          <a:p>
            <a:pPr lvl="1"/>
            <a:r>
              <a:rPr lang="en-US" dirty="0" smtClean="0"/>
              <a:t>Optional</a:t>
            </a:r>
          </a:p>
          <a:p>
            <a:pPr lvl="1"/>
            <a:r>
              <a:rPr lang="en-US" dirty="0" smtClean="0"/>
              <a:t>Offered in-person and at a distance</a:t>
            </a:r>
          </a:p>
          <a:p>
            <a:pPr lvl="1"/>
            <a:r>
              <a:rPr lang="en-US" dirty="0" smtClean="0"/>
              <a:t>Recorded for future reference</a:t>
            </a:r>
          </a:p>
          <a:p>
            <a:pPr lvl="1"/>
            <a:r>
              <a:rPr lang="en-US" dirty="0" smtClean="0"/>
              <a:t>Included information on:</a:t>
            </a:r>
          </a:p>
          <a:p>
            <a:pPr lvl="2"/>
            <a:r>
              <a:rPr lang="en-US" dirty="0" smtClean="0"/>
              <a:t>Accessibility in general</a:t>
            </a:r>
          </a:p>
          <a:p>
            <a:pPr lvl="2"/>
            <a:r>
              <a:rPr lang="en-US" dirty="0" smtClean="0"/>
              <a:t>Division of Responsibilities – who in the course development process will take care of what elements</a:t>
            </a:r>
          </a:p>
          <a:p>
            <a:pPr lvl="2"/>
            <a:r>
              <a:rPr lang="en-US" dirty="0" smtClean="0"/>
              <a:t>The elements needing to go into each new course development/major revision</a:t>
            </a:r>
          </a:p>
          <a:p>
            <a:pPr lvl="2"/>
            <a:r>
              <a:rPr lang="en-US" dirty="0" smtClean="0"/>
              <a:t>Dealing with special situations/accommodations requests</a:t>
            </a:r>
          </a:p>
          <a:p>
            <a:pPr lvl="2"/>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process – develop training plan</a:t>
            </a:r>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76200" y="1524000"/>
            <a:ext cx="8763000" cy="526829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Training/information distribution plan</a:t>
            </a:r>
            <a:endParaRPr lang="en-US" dirty="0"/>
          </a:p>
        </p:txBody>
      </p:sp>
      <p:sp>
        <p:nvSpPr>
          <p:cNvPr id="3" name="Content Placeholder 2"/>
          <p:cNvSpPr>
            <a:spLocks noGrp="1"/>
          </p:cNvSpPr>
          <p:nvPr>
            <p:ph idx="1"/>
          </p:nvPr>
        </p:nvSpPr>
        <p:spPr/>
        <p:txBody>
          <a:bodyPr/>
          <a:lstStyle/>
          <a:p>
            <a:r>
              <a:rPr lang="en-US" dirty="0" smtClean="0"/>
              <a:t>Training Sessions for course development staff</a:t>
            </a:r>
          </a:p>
          <a:p>
            <a:pPr lvl="1"/>
            <a:r>
              <a:rPr lang="en-US" dirty="0" smtClean="0"/>
              <a:t>2-hours long</a:t>
            </a:r>
          </a:p>
          <a:p>
            <a:pPr lvl="1"/>
            <a:r>
              <a:rPr lang="en-US" dirty="0" smtClean="0"/>
              <a:t>Mandatory</a:t>
            </a:r>
          </a:p>
          <a:p>
            <a:pPr lvl="1"/>
            <a:r>
              <a:rPr lang="en-US" dirty="0" smtClean="0"/>
              <a:t>Offered in-person and at a distance</a:t>
            </a:r>
          </a:p>
          <a:p>
            <a:pPr lvl="1"/>
            <a:r>
              <a:rPr lang="en-US" dirty="0" smtClean="0"/>
              <a:t>Included information on:</a:t>
            </a:r>
          </a:p>
          <a:p>
            <a:pPr lvl="2"/>
            <a:r>
              <a:rPr lang="en-US" dirty="0" smtClean="0"/>
              <a:t>Accessibility in general</a:t>
            </a:r>
          </a:p>
          <a:p>
            <a:pPr lvl="2"/>
            <a:r>
              <a:rPr lang="en-US" dirty="0" smtClean="0"/>
              <a:t>Division of Responsibilities</a:t>
            </a:r>
          </a:p>
          <a:p>
            <a:pPr lvl="2"/>
            <a:r>
              <a:rPr lang="en-US" dirty="0" smtClean="0"/>
              <a:t>Details on accessibility standards</a:t>
            </a:r>
          </a:p>
          <a:p>
            <a:pPr lvl="2"/>
            <a:r>
              <a:rPr lang="en-US" dirty="0" smtClean="0"/>
              <a:t>Technical Information</a:t>
            </a:r>
          </a:p>
          <a:p>
            <a:pPr lvl="2"/>
            <a:r>
              <a:rPr lang="en-US" smtClean="0"/>
              <a:t>Hands-on practice</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Process – develop training plan</a:t>
            </a:r>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609600" y="1524000"/>
            <a:ext cx="7162800" cy="5139474"/>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7086600" cy="2646878"/>
          </a:xfrm>
          <a:prstGeom prst="rect">
            <a:avLst/>
          </a:prstGeom>
          <a:noFill/>
        </p:spPr>
        <p:txBody>
          <a:bodyPr wrap="square" rtlCol="0">
            <a:spAutoFit/>
          </a:bodyPr>
          <a:lstStyle/>
          <a:p>
            <a:r>
              <a:rPr lang="en-US" sz="3200" dirty="0" smtClean="0"/>
              <a:t>Please feel free to contact me at any time with questions!</a:t>
            </a:r>
          </a:p>
          <a:p>
            <a:r>
              <a:rPr lang="en-US" dirty="0" smtClean="0"/>
              <a:t>(although I will be out of work most likely between November </a:t>
            </a:r>
            <a:r>
              <a:rPr lang="en-US" smtClean="0"/>
              <a:t>- January)</a:t>
            </a:r>
            <a:endParaRPr lang="en-US" dirty="0" smtClean="0"/>
          </a:p>
          <a:p>
            <a:endParaRPr lang="en-US" dirty="0" smtClean="0"/>
          </a:p>
          <a:p>
            <a:r>
              <a:rPr lang="en-US" sz="2400" dirty="0" smtClean="0"/>
              <a:t>Erin Blauvelt</a:t>
            </a:r>
          </a:p>
          <a:p>
            <a:r>
              <a:rPr lang="en-US" sz="2400" dirty="0" smtClean="0"/>
              <a:t>eblauvelt@excelsior.edu</a:t>
            </a:r>
          </a:p>
        </p:txBody>
      </p:sp>
      <p:pic>
        <p:nvPicPr>
          <p:cNvPr id="4098" name="Picture 2" descr="C:\Users\eblauvel\AppData\Local\Microsoft\Windows\Temporary Internet Files\Content.IE5\02FUS71T\MC910216407[1].png"/>
          <p:cNvPicPr>
            <a:picLocks noChangeAspect="1" noChangeArrowheads="1"/>
          </p:cNvPicPr>
          <p:nvPr/>
        </p:nvPicPr>
        <p:blipFill>
          <a:blip r:embed="rId2" cstate="print"/>
          <a:srcRect/>
          <a:stretch>
            <a:fillRect/>
          </a:stretch>
        </p:blipFill>
        <p:spPr bwMode="auto">
          <a:xfrm rot="869947">
            <a:off x="3759084" y="3000184"/>
            <a:ext cx="4362450" cy="38004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idx="1"/>
          </p:nvPr>
        </p:nvSpPr>
        <p:spPr/>
        <p:txBody>
          <a:bodyPr/>
          <a:lstStyle/>
          <a:p>
            <a:r>
              <a:rPr lang="en-US" dirty="0" smtClean="0"/>
              <a:t>A little about Excelsior College</a:t>
            </a:r>
          </a:p>
          <a:p>
            <a:r>
              <a:rPr lang="en-US" dirty="0" smtClean="0"/>
              <a:t>New Standard 8</a:t>
            </a:r>
          </a:p>
          <a:p>
            <a:r>
              <a:rPr lang="en-US" dirty="0" smtClean="0"/>
              <a:t>Implementation Process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Tangible takeaways</a:t>
            </a:r>
            <a:endParaRPr lang="en-US" dirty="0"/>
          </a:p>
        </p:txBody>
      </p:sp>
      <p:sp>
        <p:nvSpPr>
          <p:cNvPr id="3" name="Content Placeholder 2"/>
          <p:cNvSpPr>
            <a:spLocks noGrp="1"/>
          </p:cNvSpPr>
          <p:nvPr>
            <p:ph idx="1"/>
          </p:nvPr>
        </p:nvSpPr>
        <p:spPr/>
        <p:txBody>
          <a:bodyPr/>
          <a:lstStyle/>
          <a:p>
            <a:r>
              <a:rPr lang="en-US" dirty="0" smtClean="0"/>
              <a:t>Examples of:</a:t>
            </a:r>
          </a:p>
          <a:p>
            <a:pPr lvl="1"/>
            <a:r>
              <a:rPr lang="en-US" dirty="0" smtClean="0"/>
              <a:t>Division of Responsibilities List</a:t>
            </a:r>
          </a:p>
          <a:p>
            <a:pPr lvl="1"/>
            <a:r>
              <a:rPr lang="en-US" dirty="0" smtClean="0"/>
              <a:t>Accessibility Course Needs for Faculty</a:t>
            </a:r>
          </a:p>
          <a:p>
            <a:pPr lvl="1"/>
            <a:r>
              <a:rPr lang="en-US" dirty="0" smtClean="0"/>
              <a:t>Accessibility Standards Manual</a:t>
            </a:r>
          </a:p>
          <a:p>
            <a:pPr lvl="1"/>
            <a:r>
              <a:rPr lang="en-US" dirty="0" smtClean="0"/>
              <a:t>Resource List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little about us…Excelsior College</a:t>
            </a:r>
            <a:endParaRPr lang="en-US" dirty="0"/>
          </a:p>
        </p:txBody>
      </p:sp>
      <p:sp>
        <p:nvSpPr>
          <p:cNvPr id="3" name="Content Placeholder 2"/>
          <p:cNvSpPr>
            <a:spLocks noGrp="1"/>
          </p:cNvSpPr>
          <p:nvPr>
            <p:ph idx="1"/>
          </p:nvPr>
        </p:nvSpPr>
        <p:spPr/>
        <p:txBody>
          <a:bodyPr/>
          <a:lstStyle/>
          <a:p>
            <a:r>
              <a:rPr lang="en-US" dirty="0" smtClean="0"/>
              <a:t>Located in Albany, NY</a:t>
            </a:r>
          </a:p>
          <a:p>
            <a:r>
              <a:rPr lang="en-US" dirty="0" smtClean="0"/>
              <a:t>Founded in 1971 as Regents College</a:t>
            </a:r>
          </a:p>
          <a:p>
            <a:r>
              <a:rPr lang="en-US" dirty="0" smtClean="0"/>
              <a:t>Offers associate, bachelors, and masters degrees, certification programs and credit by assessment</a:t>
            </a:r>
          </a:p>
          <a:p>
            <a:r>
              <a:rPr lang="en-US" dirty="0" smtClean="0"/>
              <a:t>Distance-only institution</a:t>
            </a:r>
          </a:p>
          <a:p>
            <a:r>
              <a:rPr lang="en-US" dirty="0" smtClean="0"/>
              <a:t>Adult learner focused</a:t>
            </a:r>
          </a:p>
        </p:txBody>
      </p:sp>
      <p:pic>
        <p:nvPicPr>
          <p:cNvPr id="4" name="Picture 3"/>
          <p:cNvPicPr>
            <a:picLocks noChangeAspect="1" noChangeArrowheads="1"/>
          </p:cNvPicPr>
          <p:nvPr/>
        </p:nvPicPr>
        <p:blipFill>
          <a:blip r:embed="rId3" cstate="print"/>
          <a:srcRect/>
          <a:stretch>
            <a:fillRect/>
          </a:stretch>
        </p:blipFill>
        <p:spPr bwMode="auto">
          <a:xfrm>
            <a:off x="3657600" y="4953000"/>
            <a:ext cx="2100484" cy="1676400"/>
          </a:xfrm>
          <a:prstGeom prst="rect">
            <a:avLst/>
          </a:prstGeom>
          <a:noFill/>
          <a:ln w="9525">
            <a:noFill/>
            <a:miter lim="800000"/>
            <a:headEnd/>
            <a:tailEnd/>
          </a:ln>
        </p:spPr>
      </p:pic>
      <p:sp>
        <p:nvSpPr>
          <p:cNvPr id="5" name="Freeform 4"/>
          <p:cNvSpPr/>
          <p:nvPr/>
        </p:nvSpPr>
        <p:spPr>
          <a:xfrm>
            <a:off x="5227320" y="4128247"/>
            <a:ext cx="2538805" cy="1581374"/>
          </a:xfrm>
          <a:custGeom>
            <a:avLst/>
            <a:gdLst>
              <a:gd name="connsiteX0" fmla="*/ 408791 w 2538805"/>
              <a:gd name="connsiteY0" fmla="*/ 0 h 1581374"/>
              <a:gd name="connsiteX1" fmla="*/ 0 w 2538805"/>
              <a:gd name="connsiteY1" fmla="*/ 1581374 h 1581374"/>
              <a:gd name="connsiteX2" fmla="*/ 2538805 w 2538805"/>
              <a:gd name="connsiteY2" fmla="*/ 1215614 h 1581374"/>
              <a:gd name="connsiteX3" fmla="*/ 408791 w 2538805"/>
              <a:gd name="connsiteY3" fmla="*/ 0 h 1581374"/>
            </a:gdLst>
            <a:ahLst/>
            <a:cxnLst>
              <a:cxn ang="0">
                <a:pos x="connsiteX0" y="connsiteY0"/>
              </a:cxn>
              <a:cxn ang="0">
                <a:pos x="connsiteX1" y="connsiteY1"/>
              </a:cxn>
              <a:cxn ang="0">
                <a:pos x="connsiteX2" y="connsiteY2"/>
              </a:cxn>
              <a:cxn ang="0">
                <a:pos x="connsiteX3" y="connsiteY3"/>
              </a:cxn>
            </a:cxnLst>
            <a:rect l="l" t="t" r="r" b="b"/>
            <a:pathLst>
              <a:path w="2538805" h="1581374">
                <a:moveTo>
                  <a:pt x="408791" y="0"/>
                </a:moveTo>
                <a:lnTo>
                  <a:pt x="0" y="1581374"/>
                </a:lnTo>
                <a:lnTo>
                  <a:pt x="2538805" y="1215614"/>
                </a:lnTo>
                <a:lnTo>
                  <a:pt x="408791"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descr="http://www.excelsior.edu/image/image_gallery?uuid=b8d748df-25ce-4a63-9779-e95e43042720&amp;groupId=12408&amp;t=1288375725584"/>
          <p:cNvPicPr>
            <a:picLocks noChangeAspect="1" noChangeArrowheads="1"/>
          </p:cNvPicPr>
          <p:nvPr/>
        </p:nvPicPr>
        <p:blipFill>
          <a:blip r:embed="rId4" cstate="print"/>
          <a:srcRect r="54098"/>
          <a:stretch>
            <a:fillRect/>
          </a:stretch>
        </p:blipFill>
        <p:spPr bwMode="auto">
          <a:xfrm>
            <a:off x="5638800" y="4114800"/>
            <a:ext cx="2133600" cy="1228725"/>
          </a:xfrm>
          <a:prstGeom prst="rect">
            <a:avLst/>
          </a:prstGeom>
          <a:noFill/>
        </p:spPr>
      </p:pic>
      <p:sp>
        <p:nvSpPr>
          <p:cNvPr id="7" name="Oval 6"/>
          <p:cNvSpPr/>
          <p:nvPr/>
        </p:nvSpPr>
        <p:spPr>
          <a:xfrm>
            <a:off x="5081016" y="5638800"/>
            <a:ext cx="152400" cy="1524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Course Design Team</a:t>
            </a:r>
            <a:endParaRPr lang="en-US"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course template -&gt; all courses</a:t>
            </a:r>
            <a:endParaRPr lang="en-US" dirty="0"/>
          </a:p>
        </p:txBody>
      </p:sp>
      <p:sp>
        <p:nvSpPr>
          <p:cNvPr id="4" name="Oval 3"/>
          <p:cNvSpPr/>
          <p:nvPr/>
        </p:nvSpPr>
        <p:spPr>
          <a:xfrm>
            <a:off x="1447800" y="2971800"/>
            <a:ext cx="2057400" cy="2057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Oval 4"/>
          <p:cNvSpPr/>
          <p:nvPr/>
        </p:nvSpPr>
        <p:spPr>
          <a:xfrm>
            <a:off x="5410200" y="1295400"/>
            <a:ext cx="990600" cy="990600"/>
          </a:xfrm>
          <a:prstGeom prst="ellipse">
            <a:avLst/>
          </a:prstGeom>
          <a:solidFill>
            <a:srgbClr val="CC00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172200" y="2286000"/>
            <a:ext cx="990600" cy="990600"/>
          </a:xfrm>
          <a:prstGeom prst="ellipse">
            <a:avLst/>
          </a:prstGeom>
          <a:solidFill>
            <a:srgbClr val="8457B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629400" y="3505200"/>
            <a:ext cx="990600" cy="990600"/>
          </a:xfrm>
          <a:prstGeom prst="ellipse">
            <a:avLst/>
          </a:prstGeom>
          <a:solidFill>
            <a:srgbClr val="3D6AA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172200" y="4648200"/>
            <a:ext cx="990600" cy="990600"/>
          </a:xfrm>
          <a:prstGeom prst="ellipse">
            <a:avLst/>
          </a:prstGeom>
          <a:solidFill>
            <a:srgbClr val="60ACA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410200" y="5638800"/>
            <a:ext cx="990600" cy="990600"/>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676400" y="3352800"/>
            <a:ext cx="1600200" cy="1200329"/>
          </a:xfrm>
          <a:prstGeom prst="rect">
            <a:avLst/>
          </a:prstGeom>
          <a:noFill/>
        </p:spPr>
        <p:txBody>
          <a:bodyPr wrap="square" rtlCol="0">
            <a:spAutoFit/>
          </a:bodyPr>
          <a:lstStyle/>
          <a:p>
            <a:pPr algn="ctr"/>
            <a:r>
              <a:rPr lang="en-US" sz="2400" dirty="0">
                <a:solidFill>
                  <a:schemeClr val="bg1"/>
                </a:solidFill>
              </a:rPr>
              <a:t>m</a:t>
            </a:r>
            <a:r>
              <a:rPr lang="en-US" sz="2400" dirty="0" smtClean="0">
                <a:solidFill>
                  <a:schemeClr val="bg1"/>
                </a:solidFill>
              </a:rPr>
              <a:t>aster course template</a:t>
            </a:r>
            <a:endParaRPr lang="en-US" sz="2400" dirty="0">
              <a:solidFill>
                <a:schemeClr val="bg1"/>
              </a:solidFill>
            </a:endParaRPr>
          </a:p>
        </p:txBody>
      </p:sp>
      <p:sp>
        <p:nvSpPr>
          <p:cNvPr id="11" name="TextBox 10"/>
          <p:cNvSpPr txBox="1"/>
          <p:nvPr/>
        </p:nvSpPr>
        <p:spPr>
          <a:xfrm>
            <a:off x="5410200" y="1611868"/>
            <a:ext cx="990600" cy="369332"/>
          </a:xfrm>
          <a:prstGeom prst="rect">
            <a:avLst/>
          </a:prstGeom>
          <a:noFill/>
        </p:spPr>
        <p:txBody>
          <a:bodyPr wrap="square" rtlCol="0">
            <a:spAutoFit/>
          </a:bodyPr>
          <a:lstStyle/>
          <a:p>
            <a:pPr algn="ctr"/>
            <a:r>
              <a:rPr lang="en-US" dirty="0" smtClean="0">
                <a:solidFill>
                  <a:schemeClr val="bg1"/>
                </a:solidFill>
              </a:rPr>
              <a:t>ENG370</a:t>
            </a:r>
            <a:endParaRPr lang="en-US" dirty="0">
              <a:solidFill>
                <a:schemeClr val="bg1"/>
              </a:solidFill>
            </a:endParaRPr>
          </a:p>
        </p:txBody>
      </p:sp>
      <p:sp>
        <p:nvSpPr>
          <p:cNvPr id="12" name="TextBox 11"/>
          <p:cNvSpPr txBox="1"/>
          <p:nvPr/>
        </p:nvSpPr>
        <p:spPr>
          <a:xfrm>
            <a:off x="6172200" y="2590800"/>
            <a:ext cx="990600" cy="369332"/>
          </a:xfrm>
          <a:prstGeom prst="rect">
            <a:avLst/>
          </a:prstGeom>
          <a:noFill/>
        </p:spPr>
        <p:txBody>
          <a:bodyPr wrap="square" rtlCol="0">
            <a:spAutoFit/>
          </a:bodyPr>
          <a:lstStyle/>
          <a:p>
            <a:pPr algn="ctr"/>
            <a:r>
              <a:rPr lang="en-US" dirty="0" smtClean="0">
                <a:solidFill>
                  <a:schemeClr val="bg1"/>
                </a:solidFill>
              </a:rPr>
              <a:t>HSC220</a:t>
            </a:r>
            <a:endParaRPr lang="en-US" dirty="0">
              <a:solidFill>
                <a:schemeClr val="bg1"/>
              </a:solidFill>
            </a:endParaRPr>
          </a:p>
        </p:txBody>
      </p:sp>
      <p:sp>
        <p:nvSpPr>
          <p:cNvPr id="13" name="TextBox 12"/>
          <p:cNvSpPr txBox="1"/>
          <p:nvPr/>
        </p:nvSpPr>
        <p:spPr>
          <a:xfrm>
            <a:off x="6629400" y="3810000"/>
            <a:ext cx="990600" cy="369332"/>
          </a:xfrm>
          <a:prstGeom prst="rect">
            <a:avLst/>
          </a:prstGeom>
          <a:noFill/>
        </p:spPr>
        <p:txBody>
          <a:bodyPr wrap="square" rtlCol="0">
            <a:spAutoFit/>
          </a:bodyPr>
          <a:lstStyle/>
          <a:p>
            <a:pPr algn="ctr"/>
            <a:r>
              <a:rPr lang="en-US" dirty="0" smtClean="0">
                <a:solidFill>
                  <a:schemeClr val="bg1"/>
                </a:solidFill>
              </a:rPr>
              <a:t>NUR462</a:t>
            </a:r>
            <a:endParaRPr lang="en-US" dirty="0">
              <a:solidFill>
                <a:schemeClr val="bg1"/>
              </a:solidFill>
            </a:endParaRPr>
          </a:p>
        </p:txBody>
      </p:sp>
      <p:sp>
        <p:nvSpPr>
          <p:cNvPr id="14" name="TextBox 13"/>
          <p:cNvSpPr txBox="1"/>
          <p:nvPr/>
        </p:nvSpPr>
        <p:spPr>
          <a:xfrm>
            <a:off x="6172200" y="4953000"/>
            <a:ext cx="990600" cy="369332"/>
          </a:xfrm>
          <a:prstGeom prst="rect">
            <a:avLst/>
          </a:prstGeom>
          <a:noFill/>
        </p:spPr>
        <p:txBody>
          <a:bodyPr wrap="square" rtlCol="0">
            <a:spAutoFit/>
          </a:bodyPr>
          <a:lstStyle/>
          <a:p>
            <a:pPr algn="ctr"/>
            <a:r>
              <a:rPr lang="en-US" dirty="0" smtClean="0">
                <a:solidFill>
                  <a:schemeClr val="bg1"/>
                </a:solidFill>
              </a:rPr>
              <a:t>MLS624</a:t>
            </a:r>
            <a:endParaRPr lang="en-US" dirty="0">
              <a:solidFill>
                <a:schemeClr val="bg1"/>
              </a:solidFill>
            </a:endParaRPr>
          </a:p>
        </p:txBody>
      </p:sp>
      <p:sp>
        <p:nvSpPr>
          <p:cNvPr id="15" name="TextBox 14"/>
          <p:cNvSpPr txBox="1"/>
          <p:nvPr/>
        </p:nvSpPr>
        <p:spPr>
          <a:xfrm>
            <a:off x="5410200" y="5943600"/>
            <a:ext cx="990600" cy="369332"/>
          </a:xfrm>
          <a:prstGeom prst="rect">
            <a:avLst/>
          </a:prstGeom>
          <a:noFill/>
        </p:spPr>
        <p:txBody>
          <a:bodyPr wrap="square" rtlCol="0">
            <a:spAutoFit/>
          </a:bodyPr>
          <a:lstStyle/>
          <a:p>
            <a:pPr algn="ctr"/>
            <a:r>
              <a:rPr lang="en-US" dirty="0" smtClean="0">
                <a:solidFill>
                  <a:schemeClr val="bg1"/>
                </a:solidFill>
              </a:rPr>
              <a:t>IT325</a:t>
            </a:r>
            <a:endParaRPr lang="en-US" dirty="0">
              <a:solidFill>
                <a:schemeClr val="bg1"/>
              </a:solidFill>
            </a:endParaRPr>
          </a:p>
        </p:txBody>
      </p:sp>
      <p:cxnSp>
        <p:nvCxnSpPr>
          <p:cNvPr id="16" name="Straight Arrow Connector 15"/>
          <p:cNvCxnSpPr>
            <a:stCxn id="4" idx="6"/>
            <a:endCxn id="5" idx="3"/>
          </p:cNvCxnSpPr>
          <p:nvPr/>
        </p:nvCxnSpPr>
        <p:spPr>
          <a:xfrm flipV="1">
            <a:off x="3505200" y="2140930"/>
            <a:ext cx="2050070" cy="185957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6"/>
            <a:endCxn id="12" idx="1"/>
          </p:cNvCxnSpPr>
          <p:nvPr/>
        </p:nvCxnSpPr>
        <p:spPr>
          <a:xfrm flipV="1">
            <a:off x="3505200" y="2775466"/>
            <a:ext cx="2667000" cy="122503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 idx="6"/>
            <a:endCxn id="7" idx="2"/>
          </p:cNvCxnSpPr>
          <p:nvPr/>
        </p:nvCxnSpPr>
        <p:spPr>
          <a:xfrm>
            <a:off x="3505200" y="4000500"/>
            <a:ext cx="3124200"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4" idx="6"/>
            <a:endCxn id="14" idx="1"/>
          </p:cNvCxnSpPr>
          <p:nvPr/>
        </p:nvCxnSpPr>
        <p:spPr>
          <a:xfrm>
            <a:off x="3505200" y="4000500"/>
            <a:ext cx="2667000" cy="1137166"/>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 idx="6"/>
            <a:endCxn id="9" idx="1"/>
          </p:cNvCxnSpPr>
          <p:nvPr/>
        </p:nvCxnSpPr>
        <p:spPr>
          <a:xfrm>
            <a:off x="3505200" y="4000500"/>
            <a:ext cx="2050070" cy="178337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Standard 8</a:t>
            </a:r>
            <a:endParaRPr lang="en-US" dirty="0"/>
          </a:p>
        </p:txBody>
      </p:sp>
      <p:sp>
        <p:nvSpPr>
          <p:cNvPr id="3" name="Content Placeholder 2"/>
          <p:cNvSpPr>
            <a:spLocks noGrp="1"/>
          </p:cNvSpPr>
          <p:nvPr>
            <p:ph idx="1"/>
          </p:nvPr>
        </p:nvSpPr>
        <p:spPr/>
        <p:txBody>
          <a:bodyPr/>
          <a:lstStyle/>
          <a:p>
            <a:r>
              <a:rPr lang="en-US" dirty="0" smtClean="0"/>
              <a:t>8.1: Course Navigation facilitates ease of use.</a:t>
            </a:r>
          </a:p>
          <a:p>
            <a:pPr lvl="1"/>
            <a:r>
              <a:rPr lang="en-US" dirty="0" smtClean="0"/>
              <a:t>Overall layout</a:t>
            </a:r>
          </a:p>
          <a:p>
            <a:pPr lvl="2"/>
            <a:r>
              <a:rPr lang="en-US" dirty="0" smtClean="0"/>
              <a:t>Consistent</a:t>
            </a:r>
          </a:p>
          <a:p>
            <a:pPr lvl="2"/>
            <a:r>
              <a:rPr lang="en-US" dirty="0" smtClean="0"/>
              <a:t>Easy to locate items</a:t>
            </a:r>
          </a:p>
          <a:p>
            <a:pPr lvl="2"/>
            <a:r>
              <a:rPr lang="en-US" dirty="0" smtClean="0"/>
              <a:t>Know location and navigate out to Homepage</a:t>
            </a:r>
          </a:p>
          <a:p>
            <a:pPr lvl="2"/>
            <a:r>
              <a:rPr lang="en-US" dirty="0" smtClean="0"/>
              <a:t>Table of contents</a:t>
            </a:r>
          </a:p>
          <a:p>
            <a:pPr lvl="1"/>
            <a:r>
              <a:rPr lang="en-US" dirty="0" smtClean="0"/>
              <a:t>Technical</a:t>
            </a:r>
          </a:p>
          <a:p>
            <a:pPr lvl="2"/>
            <a:r>
              <a:rPr lang="en-US" dirty="0" smtClean="0"/>
              <a:t>Intuitive labels (URLs)</a:t>
            </a:r>
          </a:p>
          <a:p>
            <a:pPr lvl="2"/>
            <a:r>
              <a:rPr lang="en-US" dirty="0" smtClean="0"/>
              <a:t>Tables have proper markup and are used only for data and content organization, not page layout</a:t>
            </a:r>
          </a:p>
          <a:p>
            <a:pPr lvl="2"/>
            <a:r>
              <a:rPr lang="en-US" dirty="0" smtClean="0"/>
              <a:t>Page hierarchy is clear (H1, H2, etc.)</a:t>
            </a:r>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Standard 8</a:t>
            </a:r>
            <a:endParaRPr lang="en-US" dirty="0"/>
          </a:p>
        </p:txBody>
      </p:sp>
      <p:sp>
        <p:nvSpPr>
          <p:cNvPr id="3" name="Content Placeholder 2"/>
          <p:cNvSpPr>
            <a:spLocks noGrp="1"/>
          </p:cNvSpPr>
          <p:nvPr>
            <p:ph idx="1"/>
          </p:nvPr>
        </p:nvSpPr>
        <p:spPr/>
        <p:txBody>
          <a:bodyPr/>
          <a:lstStyle/>
          <a:p>
            <a:r>
              <a:rPr lang="en-US" dirty="0" smtClean="0"/>
              <a:t>8.2: Information is provided about the accessibility of all technologies required in the course.</a:t>
            </a:r>
          </a:p>
          <a:p>
            <a:pPr lvl="1"/>
            <a:r>
              <a:rPr lang="en-US" dirty="0" smtClean="0"/>
              <a:t>Accessibility statements for:</a:t>
            </a:r>
          </a:p>
          <a:p>
            <a:pPr lvl="2"/>
            <a:r>
              <a:rPr lang="en-US" dirty="0" smtClean="0"/>
              <a:t>Learning Management System</a:t>
            </a:r>
          </a:p>
          <a:p>
            <a:pPr lvl="2"/>
            <a:r>
              <a:rPr lang="en-US" dirty="0" smtClean="0"/>
              <a:t>All other technologies in the course</a:t>
            </a:r>
          </a:p>
          <a:p>
            <a:pPr lvl="1"/>
            <a:r>
              <a:rPr lang="en-US" dirty="0" smtClean="0"/>
              <a:t>Logical place for statements:</a:t>
            </a:r>
          </a:p>
          <a:p>
            <a:pPr lvl="2"/>
            <a:r>
              <a:rPr lang="en-US" dirty="0" smtClean="0"/>
              <a:t>Syllabus</a:t>
            </a:r>
          </a:p>
          <a:p>
            <a:pPr lvl="2"/>
            <a:r>
              <a:rPr lang="en-US" dirty="0" smtClean="0"/>
              <a:t>Pages where software resides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1509</TotalTime>
  <Words>2002</Words>
  <Application>Microsoft Office PowerPoint</Application>
  <PresentationFormat>On-screen Show (4:3)</PresentationFormat>
  <Paragraphs>255</Paragraphs>
  <Slides>24</Slides>
  <Notes>20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Opulent</vt:lpstr>
      <vt:lpstr>How we overcame the challenges of implementing standard 8</vt:lpstr>
      <vt:lpstr>Learning objectives</vt:lpstr>
      <vt:lpstr>Presentation overview</vt:lpstr>
      <vt:lpstr>Tangible takeaways</vt:lpstr>
      <vt:lpstr>A little about us…Excelsior College</vt:lpstr>
      <vt:lpstr>Our Course Design Team</vt:lpstr>
      <vt:lpstr>1 course template -&gt; all courses</vt:lpstr>
      <vt:lpstr>New Standard 8</vt:lpstr>
      <vt:lpstr>New Standard 8</vt:lpstr>
      <vt:lpstr>New Standard 8</vt:lpstr>
      <vt:lpstr>New Standard 8</vt:lpstr>
      <vt:lpstr>New Standard 8</vt:lpstr>
      <vt:lpstr>Implementation Process </vt:lpstr>
      <vt:lpstr>Implementation Process – Analyze Courses</vt:lpstr>
      <vt:lpstr>Implementation Process – Develop Standards List/Guide</vt:lpstr>
      <vt:lpstr>Implementation process – dissect course development process</vt:lpstr>
      <vt:lpstr>Implementation process – divide responsibilities</vt:lpstr>
      <vt:lpstr>Implementation process – Divide responsibilities</vt:lpstr>
      <vt:lpstr>Implementation process – develop and execute training plan</vt:lpstr>
      <vt:lpstr>Implementation process – develop training plan</vt:lpstr>
      <vt:lpstr>Implementation process – develop training plan</vt:lpstr>
      <vt:lpstr>Training/information distribution plan</vt:lpstr>
      <vt:lpstr>Implementation Process – develop training plan</vt:lpstr>
      <vt:lpstr>Slide 24</vt:lpstr>
    </vt:vector>
  </TitlesOfParts>
  <Company>Excelsior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 Blauvelt</dc:creator>
  <cp:lastModifiedBy>Erin Blauvelt</cp:lastModifiedBy>
  <cp:revision>58</cp:revision>
  <dcterms:created xsi:type="dcterms:W3CDTF">2014-09-25T15:10:49Z</dcterms:created>
  <dcterms:modified xsi:type="dcterms:W3CDTF">2014-09-30T17:41:28Z</dcterms:modified>
</cp:coreProperties>
</file>