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63" r:id="rId3"/>
    <p:sldId id="265" r:id="rId4"/>
    <p:sldId id="257" r:id="rId5"/>
    <p:sldId id="258" r:id="rId6"/>
    <p:sldId id="261" r:id="rId7"/>
    <p:sldId id="264" r:id="rId8"/>
    <p:sldId id="260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7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1942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5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2431525" y="1775459"/>
            <a:ext cx="5625214" cy="1102500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/>
              <a:t>Quality Matters and Continuous Academic Innovation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777637" y="3132347"/>
            <a:ext cx="6932099" cy="1238099"/>
          </a:xfrm>
          <a:prstGeom prst="rect">
            <a:avLst/>
          </a:prstGeom>
        </p:spPr>
        <p:txBody>
          <a:bodyPr lIns="91425" tIns="91425" rIns="91425" bIns="91425" anchor="t" anchorCtr="0">
            <a:normAutofit fontScale="92500" lnSpcReduction="20000"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dirty="0"/>
              <a:t>Erin Berman, Project Manager &amp; Senior Instructional Designer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800" dirty="0"/>
              <a:t>Charles Cosmato, Director, CITL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800" dirty="0"/>
              <a:t>Susan Van Patten, Director, Faculty Development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800" dirty="0"/>
              <a:t>Center for Innovative Teaching and Learning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 dirty="0"/>
              <a:t>RADFORD UNIVERSITY</a:t>
            </a:r>
          </a:p>
        </p:txBody>
      </p:sp>
      <p:sp>
        <p:nvSpPr>
          <p:cNvPr id="7" name="Shape 60"/>
          <p:cNvSpPr txBox="1"/>
          <p:nvPr/>
        </p:nvSpPr>
        <p:spPr>
          <a:xfrm>
            <a:off x="7712105" y="4575173"/>
            <a:ext cx="13137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CC0000"/>
                </a:solidFill>
                <a:latin typeface="Syncopate"/>
                <a:ea typeface="Syncopate"/>
                <a:cs typeface="Syncopate"/>
                <a:sym typeface="Syncopate"/>
              </a:rPr>
              <a:t>RADFORD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CC0000"/>
                </a:solidFill>
                <a:latin typeface="Syncopate"/>
                <a:ea typeface="Syncopate"/>
                <a:cs typeface="Syncopate"/>
                <a:sym typeface="Syncopate"/>
              </a:rPr>
              <a:t>UNIVERSITY</a:t>
            </a:r>
          </a:p>
        </p:txBody>
      </p:sp>
      <p:pic>
        <p:nvPicPr>
          <p:cNvPr id="3" name="Picture 2" descr="RU_id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31" y="65124"/>
            <a:ext cx="3052874" cy="46672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08847" y="36593"/>
            <a:ext cx="4822411" cy="1118149"/>
          </a:xfrm>
        </p:spPr>
        <p:txBody>
          <a:bodyPr/>
          <a:lstStyle/>
          <a:p>
            <a:pPr algn="ctr"/>
            <a:r>
              <a:rPr lang="en-US" dirty="0" smtClean="0"/>
              <a:t>Center for Innovative Teaching &amp; Learning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706825" y="18550"/>
            <a:ext cx="1455000" cy="1030360"/>
            <a:chOff x="6706825" y="18550"/>
            <a:chExt cx="1455000" cy="1030360"/>
          </a:xfrm>
        </p:grpSpPr>
        <p:sp>
          <p:nvSpPr>
            <p:cNvPr id="5" name="Shape 59"/>
            <p:cNvSpPr txBox="1"/>
            <p:nvPr/>
          </p:nvSpPr>
          <p:spPr>
            <a:xfrm>
              <a:off x="6706825" y="18550"/>
              <a:ext cx="1455000" cy="858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rmAutofit fontScale="92500" lnSpcReduction="20000"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5500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RU</a:t>
              </a:r>
            </a:p>
          </p:txBody>
        </p:sp>
        <p:sp>
          <p:nvSpPr>
            <p:cNvPr id="6" name="Shape 60"/>
            <p:cNvSpPr txBox="1"/>
            <p:nvPr/>
          </p:nvSpPr>
          <p:spPr>
            <a:xfrm>
              <a:off x="6745765" y="591710"/>
              <a:ext cx="1313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RADFORD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200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UNIVERSITY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3926">
            <a:off x="1387114" y="1703206"/>
            <a:ext cx="6346621" cy="29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6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3068" y="181362"/>
            <a:ext cx="1455000" cy="1030360"/>
            <a:chOff x="6706825" y="18550"/>
            <a:chExt cx="1455000" cy="1030360"/>
          </a:xfrm>
        </p:grpSpPr>
        <p:sp>
          <p:nvSpPr>
            <p:cNvPr id="5" name="Shape 59"/>
            <p:cNvSpPr txBox="1"/>
            <p:nvPr/>
          </p:nvSpPr>
          <p:spPr>
            <a:xfrm>
              <a:off x="6706825" y="18550"/>
              <a:ext cx="1455000" cy="858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rmAutofit fontScale="92500" lnSpcReduction="20000"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5500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RU</a:t>
              </a:r>
            </a:p>
          </p:txBody>
        </p:sp>
        <p:sp>
          <p:nvSpPr>
            <p:cNvPr id="6" name="Shape 60"/>
            <p:cNvSpPr txBox="1"/>
            <p:nvPr/>
          </p:nvSpPr>
          <p:spPr>
            <a:xfrm>
              <a:off x="6745765" y="591710"/>
              <a:ext cx="1313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RADFORD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200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UNIVERSITY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9023">
            <a:off x="1190614" y="781700"/>
            <a:ext cx="7076323" cy="38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375125" y="205975"/>
            <a:ext cx="55992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Key to Success:</a:t>
            </a:r>
            <a:r>
              <a:rPr lang="en" sz="3200" dirty="0" smtClean="0"/>
              <a:t>Academic Project</a:t>
            </a:r>
            <a:r>
              <a:rPr lang="en-US" sz="3200" dirty="0" smtClean="0"/>
              <a:t> Partnership</a:t>
            </a:r>
            <a:endParaRPr lang="en" sz="3200" dirty="0"/>
          </a:p>
        </p:txBody>
      </p:sp>
      <p:sp>
        <p:nvSpPr>
          <p:cNvPr id="50" name="Shape 50"/>
          <p:cNvSpPr txBox="1"/>
          <p:nvPr/>
        </p:nvSpPr>
        <p:spPr>
          <a:xfrm>
            <a:off x="6761100" y="18550"/>
            <a:ext cx="1455000" cy="8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200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500">
                <a:solidFill>
                  <a:srgbClr val="CC0000"/>
                </a:solidFill>
                <a:latin typeface="Syncopate"/>
                <a:ea typeface="Syncopate"/>
                <a:cs typeface="Syncopate"/>
                <a:sym typeface="Syncopate"/>
              </a:rPr>
              <a:t>RU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6821750" y="700250"/>
            <a:ext cx="13137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85000" lnSpcReduction="200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Syncopate"/>
                <a:ea typeface="Syncopate"/>
                <a:cs typeface="Syncopate"/>
                <a:sym typeface="Syncopate"/>
              </a:rPr>
              <a:t>RADFORD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0000"/>
                </a:solidFill>
                <a:latin typeface="Syncopate"/>
                <a:ea typeface="Syncopate"/>
                <a:cs typeface="Syncopate"/>
                <a:sym typeface="Syncopate"/>
              </a:rPr>
              <a:t>UNIVERSITY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9991">
            <a:off x="1807081" y="1489291"/>
            <a:ext cx="5676936" cy="128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2">
            <a:off x="2388051" y="2822986"/>
            <a:ext cx="3061747" cy="20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6825" y="18550"/>
            <a:ext cx="1455000" cy="1030360"/>
            <a:chOff x="6706825" y="18550"/>
            <a:chExt cx="1455000" cy="1030360"/>
          </a:xfrm>
        </p:grpSpPr>
        <p:sp>
          <p:nvSpPr>
            <p:cNvPr id="59" name="Shape 59"/>
            <p:cNvSpPr txBox="1"/>
            <p:nvPr/>
          </p:nvSpPr>
          <p:spPr>
            <a:xfrm>
              <a:off x="6706825" y="18550"/>
              <a:ext cx="1455000" cy="858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rmAutofit fontScale="92500" lnSpcReduction="20000"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5500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RU</a:t>
              </a:r>
            </a:p>
          </p:txBody>
        </p:sp>
        <p:sp>
          <p:nvSpPr>
            <p:cNvPr id="60" name="Shape 60"/>
            <p:cNvSpPr txBox="1"/>
            <p:nvPr/>
          </p:nvSpPr>
          <p:spPr>
            <a:xfrm>
              <a:off x="6745765" y="591710"/>
              <a:ext cx="1313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RADFORD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200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UNIVERSITY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77" y="-132176"/>
            <a:ext cx="5054103" cy="54072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7008" y="1397974"/>
            <a:ext cx="5351527" cy="2120538"/>
          </a:xfrm>
        </p:spPr>
        <p:txBody>
          <a:bodyPr/>
          <a:lstStyle/>
          <a:p>
            <a:r>
              <a:rPr lang="en-US" dirty="0" smtClean="0"/>
              <a:t>how does </a:t>
            </a:r>
            <a:r>
              <a:rPr lang="en-US" i="1" dirty="0" smtClean="0"/>
              <a:t>course </a:t>
            </a:r>
            <a:r>
              <a:rPr lang="en-US" i="1" dirty="0"/>
              <a:t>improvement </a:t>
            </a:r>
            <a:r>
              <a:rPr lang="en-US" i="1" dirty="0" smtClean="0"/>
              <a:t>relate </a:t>
            </a:r>
            <a:r>
              <a:rPr lang="en-US" i="1" dirty="0"/>
              <a:t>to innovative academic program </a:t>
            </a:r>
            <a:r>
              <a:rPr lang="en-US" i="1" dirty="0" smtClean="0"/>
              <a:t>development?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6" name="Shape 60"/>
          <p:cNvSpPr txBox="1"/>
          <p:nvPr/>
        </p:nvSpPr>
        <p:spPr>
          <a:xfrm>
            <a:off x="7223385" y="4617569"/>
            <a:ext cx="13137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CC0000"/>
                </a:solidFill>
                <a:latin typeface="Syncopate"/>
                <a:ea typeface="Syncopate"/>
                <a:cs typeface="Syncopate"/>
                <a:sym typeface="Syncopate"/>
              </a:rPr>
              <a:t>RADFORD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CC0000"/>
                </a:solidFill>
                <a:latin typeface="Syncopate"/>
                <a:ea typeface="Syncopate"/>
                <a:cs typeface="Syncopate"/>
                <a:sym typeface="Syncopate"/>
              </a:rPr>
              <a:t>UNIVERSITY</a:t>
            </a:r>
          </a:p>
        </p:txBody>
      </p:sp>
      <p:pic>
        <p:nvPicPr>
          <p:cNvPr id="7" name="Picture 6" descr="RU_id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78" y="857599"/>
            <a:ext cx="1964758" cy="30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04535" y="1367069"/>
            <a:ext cx="5384094" cy="2120538"/>
          </a:xfrm>
        </p:spPr>
        <p:txBody>
          <a:bodyPr/>
          <a:lstStyle/>
          <a:p>
            <a:r>
              <a:rPr lang="en-US" dirty="0" smtClean="0"/>
              <a:t>Imagine… what new programs at your institution can use QM as the foundation of a continuous innovation platform?</a:t>
            </a:r>
            <a:endParaRPr lang="en-US" dirty="0"/>
          </a:p>
        </p:txBody>
      </p:sp>
      <p:sp>
        <p:nvSpPr>
          <p:cNvPr id="12" name="Shape 60"/>
          <p:cNvSpPr txBox="1"/>
          <p:nvPr/>
        </p:nvSpPr>
        <p:spPr>
          <a:xfrm>
            <a:off x="7169110" y="4637617"/>
            <a:ext cx="13137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CC0000"/>
                </a:solidFill>
                <a:latin typeface="Syncopate"/>
                <a:ea typeface="Syncopate"/>
                <a:cs typeface="Syncopate"/>
                <a:sym typeface="Syncopate"/>
              </a:rPr>
              <a:t>RADFORD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CC0000"/>
                </a:solidFill>
                <a:latin typeface="Syncopate"/>
                <a:ea typeface="Syncopate"/>
                <a:cs typeface="Syncopate"/>
                <a:sym typeface="Syncopate"/>
              </a:rPr>
              <a:t>UNIVERSITY</a:t>
            </a:r>
          </a:p>
        </p:txBody>
      </p:sp>
      <p:pic>
        <p:nvPicPr>
          <p:cNvPr id="14" name="Picture 13" descr="RU_id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2" y="857599"/>
            <a:ext cx="2127584" cy="32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26724" y="3382720"/>
            <a:ext cx="2972987" cy="692224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     Thanks!</a:t>
            </a:r>
            <a:endParaRPr lang="en" dirty="0"/>
          </a:p>
        </p:txBody>
      </p:sp>
      <p:grpSp>
        <p:nvGrpSpPr>
          <p:cNvPr id="6" name="Group 5"/>
          <p:cNvGrpSpPr/>
          <p:nvPr/>
        </p:nvGrpSpPr>
        <p:grpSpPr>
          <a:xfrm>
            <a:off x="1225038" y="203072"/>
            <a:ext cx="1455000" cy="1030360"/>
            <a:chOff x="6706825" y="18550"/>
            <a:chExt cx="1455000" cy="1030360"/>
          </a:xfrm>
        </p:grpSpPr>
        <p:sp>
          <p:nvSpPr>
            <p:cNvPr id="7" name="Shape 59"/>
            <p:cNvSpPr txBox="1"/>
            <p:nvPr/>
          </p:nvSpPr>
          <p:spPr>
            <a:xfrm>
              <a:off x="6706825" y="18550"/>
              <a:ext cx="1455000" cy="858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rmAutofit fontScale="92500" lnSpcReduction="20000"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5500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RU</a:t>
              </a:r>
            </a:p>
          </p:txBody>
        </p:sp>
        <p:sp>
          <p:nvSpPr>
            <p:cNvPr id="8" name="Shape 60"/>
            <p:cNvSpPr txBox="1"/>
            <p:nvPr/>
          </p:nvSpPr>
          <p:spPr>
            <a:xfrm>
              <a:off x="6745765" y="591710"/>
              <a:ext cx="1313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RADFORD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200" dirty="0">
                  <a:solidFill>
                    <a:srgbClr val="CC0000"/>
                  </a:solidFill>
                  <a:latin typeface="Syncopate"/>
                  <a:ea typeface="Syncopate"/>
                  <a:cs typeface="Syncopate"/>
                  <a:sym typeface="Syncopate"/>
                </a:rPr>
                <a:t>UNIVERSITY</a:t>
              </a:r>
            </a:p>
          </p:txBody>
        </p:sp>
      </p:grpSp>
      <p:sp>
        <p:nvSpPr>
          <p:cNvPr id="9" name="Shape 42"/>
          <p:cNvSpPr txBox="1">
            <a:spLocks/>
          </p:cNvSpPr>
          <p:nvPr/>
        </p:nvSpPr>
        <p:spPr>
          <a:xfrm>
            <a:off x="1259183" y="1656185"/>
            <a:ext cx="7153995" cy="123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 sz="32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 sz="2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r>
              <a:rPr lang="en" sz="2400" dirty="0" smtClean="0"/>
              <a:t>Erin Berman, Proj</a:t>
            </a:r>
            <a:r>
              <a:rPr lang="en-US" sz="2400" dirty="0" err="1" smtClean="0"/>
              <a:t>ect</a:t>
            </a:r>
            <a:r>
              <a:rPr lang="en" sz="2400" dirty="0" smtClean="0"/>
              <a:t> M</a:t>
            </a:r>
            <a:r>
              <a:rPr lang="en-US" sz="2400" dirty="0" smtClean="0"/>
              <a:t>g</a:t>
            </a:r>
            <a:r>
              <a:rPr lang="en" sz="2400" dirty="0" smtClean="0"/>
              <a:t>r &amp; Senior Instruct Designer</a:t>
            </a:r>
          </a:p>
          <a:p>
            <a:r>
              <a:rPr lang="en" sz="2400" dirty="0" smtClean="0"/>
              <a:t>Charles Cosmato, Director, CITL</a:t>
            </a:r>
          </a:p>
          <a:p>
            <a:r>
              <a:rPr lang="en" sz="2400" dirty="0" smtClean="0"/>
              <a:t>Susan Van Patten, Director, Faculty Development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128</Words>
  <Application>Microsoft Macintosh PowerPoint</Application>
  <PresentationFormat>On-screen Show (16:9)</PresentationFormat>
  <Paragraphs>35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</vt:lpstr>
      <vt:lpstr>Quality Matters and Continuous Academic Innovation</vt:lpstr>
      <vt:lpstr>PowerPoint Presentation</vt:lpstr>
      <vt:lpstr>PowerPoint Presentation</vt:lpstr>
      <vt:lpstr>Key to Success:Academic Project Partnership</vt:lpstr>
      <vt:lpstr>PowerPoint Presentation</vt:lpstr>
      <vt:lpstr>PowerPoint Presentation</vt:lpstr>
      <vt:lpstr>PowerPoint Presentation</vt:lpstr>
      <vt:lpstr>     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Matters and Continuous Academic Innovation</dc:title>
  <cp:lastModifiedBy>Charley Cosmato</cp:lastModifiedBy>
  <cp:revision>9</cp:revision>
  <dcterms:modified xsi:type="dcterms:W3CDTF">2014-09-15T22:52:55Z</dcterms:modified>
</cp:coreProperties>
</file>