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A5EAD8-4AF0-504A-B9C0-711B45470FB9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7333E-97C2-084B-88EB-1E7672CCE78B}" type="datetimeFigureOut">
              <a:rPr lang="en-US" smtClean="0"/>
              <a:t>9/8/14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9225D-D402-1441-8829-E182A9CD2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8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9225D-D402-1441-8829-E182A9CD25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31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9225D-D402-1441-8829-E182A9CD25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9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gi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3200400" y="6381750"/>
            <a:ext cx="4648200" cy="47625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A1038D7A-AF23-CA43-9547-ACC43FF0E5E1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A1038D7A-AF23-CA43-9547-ACC43FF0E5E1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81750"/>
            <a:ext cx="4648200" cy="47625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81750"/>
            <a:ext cx="4648200" cy="47625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267" y="1066800"/>
            <a:ext cx="1956760" cy="1672538"/>
          </a:xfrm>
          <a:prstGeom prst="rect">
            <a:avLst/>
          </a:prstGeom>
        </p:spPr>
      </p:pic>
      <p:pic>
        <p:nvPicPr>
          <p:cNvPr id="11" name="Picture 10" descr="DCCCDhoriz200x160.g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667" y="6092825"/>
            <a:ext cx="2540000" cy="5969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00400" y="6381750"/>
            <a:ext cx="4648200" cy="47625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A1038D7A-AF23-CA43-9547-ACC43FF0E5E1}" type="datetimeFigureOut">
              <a:rPr lang="en-US" smtClean="0"/>
              <a:t>9/8/14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0400" y="6381750"/>
            <a:ext cx="4648200" cy="47625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00400" y="6381750"/>
            <a:ext cx="4648200" cy="47625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A1038D7A-AF23-CA43-9547-ACC43FF0E5E1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A1038D7A-AF23-CA43-9547-ACC43FF0E5E1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926485DF-1328-E442-B567-4BF4951917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200400" y="6248400"/>
            <a:ext cx="46482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3" name="Picture 12" descr="DCCCDhoriz200x160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667" y="6092825"/>
            <a:ext cx="2540000" cy="596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nline.dcccd.edu/quality_matter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993" y="1860469"/>
            <a:ext cx="7772400" cy="1470025"/>
          </a:xfrm>
        </p:spPr>
        <p:txBody>
          <a:bodyPr/>
          <a:lstStyle/>
          <a:p>
            <a:r>
              <a:rPr lang="en-US" dirty="0" smtClean="0"/>
              <a:t>At Large! QM Reviews at Multi - Campus Districts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993" y="3886200"/>
            <a:ext cx="7312025" cy="1752600"/>
          </a:xfrm>
        </p:spPr>
        <p:txBody>
          <a:bodyPr/>
          <a:lstStyle/>
          <a:p>
            <a:r>
              <a:rPr lang="en-US" dirty="0" smtClean="0"/>
              <a:t>Susan Long</a:t>
            </a:r>
          </a:p>
          <a:p>
            <a:r>
              <a:rPr lang="en-US" dirty="0" smtClean="0"/>
              <a:t>Dallas Colleges Online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93" y="-17120"/>
            <a:ext cx="22733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651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Benefits and Challenges</a:t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Large System Coordination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859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/>
              <a:t>1 employee can train and facilitate reviews </a:t>
            </a:r>
          </a:p>
          <a:p>
            <a:pPr lvl="1"/>
            <a:r>
              <a:rPr lang="en-US" dirty="0"/>
              <a:t>More available peer reviewers </a:t>
            </a:r>
            <a:endParaRPr lang="en-US" dirty="0" smtClean="0"/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/>
              <a:t>Agreement on procedures </a:t>
            </a:r>
          </a:p>
          <a:p>
            <a:pPr lvl="1"/>
            <a:r>
              <a:rPr lang="en-US" dirty="0"/>
              <a:t>Getting all campuses involved equally 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20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QM Review Procedures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DCCCD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69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4" name="Content Placeholder 3" descr="richland-college-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9" b="759"/>
          <a:stretch>
            <a:fillRect/>
          </a:stretch>
        </p:blipFill>
        <p:spPr>
          <a:xfrm>
            <a:off x="1435608" y="1447800"/>
            <a:ext cx="4330925" cy="2772848"/>
          </a:xfrm>
        </p:spPr>
      </p:pic>
      <p:sp>
        <p:nvSpPr>
          <p:cNvPr id="5" name="TextBox 4"/>
          <p:cNvSpPr txBox="1"/>
          <p:nvPr/>
        </p:nvSpPr>
        <p:spPr>
          <a:xfrm>
            <a:off x="1299170" y="4408506"/>
            <a:ext cx="725447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Richland College, Garland campus, Dallas County Community College </a:t>
            </a:r>
            <a:r>
              <a:rPr lang="en-US" sz="1400" dirty="0" smtClean="0"/>
              <a:t>District</a:t>
            </a:r>
          </a:p>
          <a:p>
            <a:endParaRPr lang="en-US" sz="1400" dirty="0"/>
          </a:p>
          <a:p>
            <a:r>
              <a:rPr lang="en-US" dirty="0"/>
              <a:t>We have a 12 page review process document approved by our distance learning committee (DELT).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49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attend QM training - either the APPQMR or the online Introduction to Quality Matters </a:t>
            </a:r>
          </a:p>
          <a:p>
            <a:r>
              <a:rPr lang="en-US" dirty="0"/>
              <a:t>Must be willing to provide materials to the peer reviewers </a:t>
            </a:r>
          </a:p>
          <a:p>
            <a:r>
              <a:rPr lang="en-US" dirty="0"/>
              <a:t>Must be willing to communicate with the review team and fill out the course worksheet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9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Must have been taught at least 2 semesters online </a:t>
            </a:r>
          </a:p>
          <a:p>
            <a:r>
              <a:rPr lang="en-US" dirty="0"/>
              <a:t>Must contain course and module-level objectives that are measurable </a:t>
            </a:r>
          </a:p>
          <a:p>
            <a:r>
              <a:rPr lang="en-US" dirty="0"/>
              <a:t>Must contain a Start Here or Getting Started content area with instructions on how the students will start the course </a:t>
            </a:r>
          </a:p>
          <a:p>
            <a:r>
              <a:rPr lang="en-US" dirty="0"/>
              <a:t>Must contain grading policies and grading turn-around times </a:t>
            </a:r>
          </a:p>
          <a:p>
            <a:r>
              <a:rPr lang="en-US" dirty="0"/>
              <a:t>Have gone through a local informal review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067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Promoting quality matters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DCCCD Colleges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669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Website</a:t>
            </a:r>
            <a:r>
              <a:rPr lang="en-US" dirty="0"/>
              <a:t> </a:t>
            </a:r>
          </a:p>
          <a:p>
            <a:r>
              <a:rPr lang="en-US" dirty="0"/>
              <a:t>Go talk to Deans and VPs of the colleges </a:t>
            </a:r>
          </a:p>
          <a:p>
            <a:r>
              <a:rPr lang="en-US" dirty="0"/>
              <a:t>Hold information sessions at the colleges </a:t>
            </a:r>
          </a:p>
          <a:p>
            <a:r>
              <a:rPr lang="en-US" dirty="0"/>
              <a:t>Provide online training </a:t>
            </a:r>
          </a:p>
          <a:p>
            <a:r>
              <a:rPr lang="en-US" dirty="0"/>
              <a:t>Provide sample courses </a:t>
            </a:r>
          </a:p>
          <a:p>
            <a:r>
              <a:rPr lang="en-US" dirty="0"/>
              <a:t>Colleges each promote in their own way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92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The History of Quality Matters at </a:t>
            </a:r>
            <a:r>
              <a:rPr lang="en-US" sz="2800" b="1" dirty="0" smtClean="0"/>
              <a:t>DCCCD</a:t>
            </a:r>
            <a:endParaRPr lang="en-US" sz="2800" dirty="0"/>
          </a:p>
        </p:txBody>
      </p:sp>
      <p:pic>
        <p:nvPicPr>
          <p:cNvPr id="4" name="Content Placeholder 3" descr="dallas-county-comm-college-district04.jp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799" r="-19799"/>
          <a:stretch/>
        </p:blipFill>
        <p:spPr>
          <a:xfrm>
            <a:off x="824678" y="1208973"/>
            <a:ext cx="7899492" cy="2652521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93135" y="3979629"/>
            <a:ext cx="6696769" cy="2252008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sz="2000" dirty="0"/>
              <a:t>Science Building, Cedar Valley College, Dallas County Community College District </a:t>
            </a:r>
          </a:p>
          <a:p>
            <a:pPr marL="82296" indent="0">
              <a:buNone/>
            </a:pPr>
            <a:r>
              <a:rPr lang="en-US" dirty="0"/>
              <a:t>Background: </a:t>
            </a:r>
          </a:p>
          <a:p>
            <a:r>
              <a:rPr lang="en-US" dirty="0"/>
              <a:t>We started subscribing to Quality Matters in 2006 as a district-wide initiative to improve online course design. </a:t>
            </a:r>
          </a:p>
          <a:p>
            <a:r>
              <a:rPr lang="en-US" dirty="0"/>
              <a:t>We started reviews in 2007 and had 6 courses QM certified.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72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97909" y="2600325"/>
            <a:ext cx="7541646" cy="2286000"/>
          </a:xfrm>
        </p:spPr>
        <p:txBody>
          <a:bodyPr>
            <a:normAutofit/>
          </a:bodyPr>
          <a:lstStyle/>
          <a:p>
            <a:r>
              <a:rPr lang="en-US" sz="3200" dirty="0"/>
              <a:t>QM </a:t>
            </a:r>
            <a:r>
              <a:rPr lang="en-US" sz="3200" dirty="0" smtClean="0"/>
              <a:t>District Organization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DCCCD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606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District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We have 7 colleges:</a:t>
            </a:r>
          </a:p>
          <a:p>
            <a:pPr marL="908050" indent="-282575"/>
            <a:r>
              <a:rPr lang="en-US" dirty="0"/>
              <a:t>Brookhaven College </a:t>
            </a:r>
          </a:p>
          <a:p>
            <a:pPr marL="908050" indent="-282575"/>
            <a:r>
              <a:rPr lang="en-US" dirty="0"/>
              <a:t>Cedar Valley College </a:t>
            </a:r>
          </a:p>
          <a:p>
            <a:pPr marL="908050" indent="-282575"/>
            <a:r>
              <a:rPr lang="en-US" dirty="0" err="1"/>
              <a:t>Eastfield</a:t>
            </a:r>
            <a:r>
              <a:rPr lang="en-US" dirty="0"/>
              <a:t> College </a:t>
            </a:r>
          </a:p>
          <a:p>
            <a:pPr marL="908050" indent="-282575"/>
            <a:r>
              <a:rPr lang="en-US" dirty="0"/>
              <a:t>El Centro College </a:t>
            </a:r>
          </a:p>
          <a:p>
            <a:pPr marL="908050" indent="-282575"/>
            <a:r>
              <a:rPr lang="en-US" dirty="0" smtClean="0"/>
              <a:t>Mountain </a:t>
            </a:r>
            <a:r>
              <a:rPr lang="en-US" dirty="0"/>
              <a:t>View College </a:t>
            </a:r>
          </a:p>
          <a:p>
            <a:pPr marL="908050" indent="-282575"/>
            <a:r>
              <a:rPr lang="en-US" dirty="0"/>
              <a:t>North Lake College </a:t>
            </a:r>
          </a:p>
          <a:p>
            <a:pPr marL="908050" indent="-282575"/>
            <a:r>
              <a:rPr lang="en-US" dirty="0"/>
              <a:t>Richland College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06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District Office </a:t>
            </a:r>
          </a:p>
          <a:p>
            <a:r>
              <a:rPr lang="en-US" dirty="0"/>
              <a:t>District Service Center </a:t>
            </a:r>
          </a:p>
          <a:p>
            <a:r>
              <a:rPr lang="en-US" dirty="0"/>
              <a:t>The </a:t>
            </a:r>
            <a:r>
              <a:rPr lang="en-US" dirty="0" err="1"/>
              <a:t>LeCroy</a:t>
            </a:r>
            <a:r>
              <a:rPr lang="en-US" dirty="0"/>
              <a:t> Center </a:t>
            </a:r>
            <a:r>
              <a:rPr lang="en-US" dirty="0" smtClean="0"/>
              <a:t>(Location of Dallas Colleges Online)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80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 Administration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Quality Matters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58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QM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District QM Coordinator located at The </a:t>
            </a:r>
            <a:r>
              <a:rPr lang="en-US" dirty="0" err="1"/>
              <a:t>LeCroy</a:t>
            </a:r>
            <a:r>
              <a:rPr lang="en-US" dirty="0"/>
              <a:t> Center </a:t>
            </a:r>
          </a:p>
          <a:p>
            <a:r>
              <a:rPr lang="en-US" dirty="0"/>
              <a:t>Each college has a QM College Contact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76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QM Coordinator Responsibilities </a:t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APPQMR Workshops </a:t>
            </a:r>
          </a:p>
          <a:p>
            <a:r>
              <a:rPr lang="en-US" dirty="0"/>
              <a:t>Facilitate QM Reviews </a:t>
            </a:r>
          </a:p>
          <a:p>
            <a:r>
              <a:rPr lang="en-US" dirty="0"/>
              <a:t>Provide information sessions to the colleges </a:t>
            </a:r>
          </a:p>
          <a:p>
            <a:r>
              <a:rPr lang="en-US" dirty="0"/>
              <a:t>Assist faculty with preparing courses for a review when asked </a:t>
            </a:r>
          </a:p>
          <a:p>
            <a:r>
              <a:rPr lang="en-US" dirty="0" smtClean="0"/>
              <a:t>Liaison </a:t>
            </a:r>
            <a:r>
              <a:rPr lang="en-US" dirty="0"/>
              <a:t>between QM and college contacts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29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QM College Contact Responsibilities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Promote QM at campus </a:t>
            </a:r>
          </a:p>
          <a:p>
            <a:r>
              <a:rPr lang="en-US" dirty="0"/>
              <a:t>Identify courses that will go through a review </a:t>
            </a:r>
          </a:p>
          <a:p>
            <a:r>
              <a:rPr lang="en-US" dirty="0"/>
              <a:t>Coordinate a local informal review of the course </a:t>
            </a:r>
          </a:p>
          <a:p>
            <a:r>
              <a:rPr lang="en-US" dirty="0"/>
              <a:t>Supply the QM Coordinator with a list of courses at the beginning of each academic year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66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iFina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CitiFinan.thmx</Template>
  <TotalTime>256</TotalTime>
  <Words>410</Words>
  <Application>Microsoft Macintosh PowerPoint</Application>
  <PresentationFormat>On-screen Show (4:3)</PresentationFormat>
  <Paragraphs>77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CitiFinan</vt:lpstr>
      <vt:lpstr>At Large! QM Reviews at Multi - Campus Districts</vt:lpstr>
      <vt:lpstr>The History of Quality Matters at DCCCD</vt:lpstr>
      <vt:lpstr>QM District Organization </vt:lpstr>
      <vt:lpstr>College District Overview</vt:lpstr>
      <vt:lpstr>District Administration</vt:lpstr>
      <vt:lpstr>District Administration</vt:lpstr>
      <vt:lpstr>QM Coordination</vt:lpstr>
      <vt:lpstr>QM Coordinator Responsibilities  </vt:lpstr>
      <vt:lpstr>QM College Contact Responsibilities  </vt:lpstr>
      <vt:lpstr>Benefits and Challenges </vt:lpstr>
      <vt:lpstr>Benefits and Challenges</vt:lpstr>
      <vt:lpstr>QM Review Procedures</vt:lpstr>
      <vt:lpstr>Overview</vt:lpstr>
      <vt:lpstr>Faculty Requirements</vt:lpstr>
      <vt:lpstr>Course Requirements</vt:lpstr>
      <vt:lpstr>Promoting quality matters</vt:lpstr>
      <vt:lpstr>Promotion Strategies</vt:lpstr>
    </vt:vector>
  </TitlesOfParts>
  <Company>DCCCD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Large! QM Reviews at Multi - Campus Districts</dc:title>
  <dc:creator>Susan  Long</dc:creator>
  <cp:lastModifiedBy>Susan  Long</cp:lastModifiedBy>
  <cp:revision>9</cp:revision>
  <dcterms:created xsi:type="dcterms:W3CDTF">2014-09-08T15:23:20Z</dcterms:created>
  <dcterms:modified xsi:type="dcterms:W3CDTF">2014-09-08T19:40:54Z</dcterms:modified>
</cp:coreProperties>
</file>