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Montserrat" panose="020B0604020202020204" charset="0"/>
      <p:regular r:id="rId25"/>
      <p:bold r:id="rId26"/>
    </p:embeddedFont>
    <p:embeddedFont>
      <p:font typeface="Karla" panose="020B0604020202020204" charset="0"/>
      <p:regular r:id="rId27"/>
      <p:bold r:id="rId28"/>
      <p:italic r:id="rId29"/>
      <p:boldItalic r:id="rId30"/>
    </p:embeddedFont>
    <p:embeddedFont>
      <p:font typeface="Tinos" panose="020B0604020202020204" charset="0"/>
      <p:regular r:id="rId31"/>
      <p:bold r:id="rId32"/>
      <p:italic r:id="rId33"/>
      <p:boldItalic r:id="rId34"/>
    </p:embeddedFont>
    <p:embeddedFont>
      <p:font typeface="Oswald" panose="020B0604020202020204" charset="0"/>
      <p:regular r:id="rId35"/>
      <p:bold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 Peaco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What about editing this to reference the roadmap?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3240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536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054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445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625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146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468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768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4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408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250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29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60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447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252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9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85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57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01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2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39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41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5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8308" y="1807900"/>
            <a:ext cx="3148200" cy="48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Karla"/>
              <a:buNone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Karla"/>
              <a:buNone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Karla"/>
              <a:buNone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Karla"/>
              <a:buNone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Karla"/>
              <a:buNone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Karla"/>
              <a:buNone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big imag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799" cy="48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rgbClr val="999999"/>
              </a:buClr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912025" y="3144850"/>
            <a:ext cx="58026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b="1" i="1"/>
            </a:lvl1pPr>
            <a:lvl2pPr lvl="1" rtl="0">
              <a:spcBef>
                <a:spcPts val="0"/>
              </a:spcBef>
              <a:defRPr b="1" i="1"/>
            </a:lvl2pPr>
            <a:lvl3pPr lvl="2" rtl="0">
              <a:spcBef>
                <a:spcPts val="0"/>
              </a:spcBef>
              <a:defRPr b="1" i="1"/>
            </a:lvl3pPr>
            <a:lvl4pPr lvl="3" rtl="0">
              <a:spcBef>
                <a:spcPts val="0"/>
              </a:spcBef>
              <a:defRPr b="1" i="1"/>
            </a:lvl4pPr>
            <a:lvl5pPr lvl="4" rtl="0">
              <a:spcBef>
                <a:spcPts val="0"/>
              </a:spcBef>
              <a:defRPr b="1" i="1"/>
            </a:lvl5pPr>
            <a:lvl6pPr lvl="5" rtl="0">
              <a:spcBef>
                <a:spcPts val="0"/>
              </a:spcBef>
              <a:defRPr b="1" i="1"/>
            </a:lvl6pPr>
            <a:lvl7pPr lvl="6" rtl="0">
              <a:spcBef>
                <a:spcPts val="0"/>
              </a:spcBef>
              <a:defRPr b="1" i="1"/>
            </a:lvl7pPr>
            <a:lvl8pPr lvl="7" rtl="0">
              <a:spcBef>
                <a:spcPts val="0"/>
              </a:spcBef>
              <a:defRPr b="1" i="1"/>
            </a:lvl8pPr>
            <a:lvl9pPr lvl="8">
              <a:spcBef>
                <a:spcPts val="0"/>
              </a:spcBef>
              <a:defRPr b="1" i="1"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1705475" y="97539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29" name="Shape 29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35" name="Shape 3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798225" y="1419658"/>
            <a:ext cx="2132700" cy="346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040276" y="1419658"/>
            <a:ext cx="2132700" cy="346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42" name="Shape 42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46" name="Shape 4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Clr>
                <a:srgbClr val="666666"/>
              </a:buClr>
              <a:buSzPct val="1000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50" name="Shape 50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 righ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360"/>
              </a:spcBef>
              <a:buClr>
                <a:srgbClr val="666666"/>
              </a:buClr>
              <a:buSzPct val="1000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54" name="Shape 54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libro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5212A"/>
              </a:buClr>
              <a:buSzPct val="100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rPr>
              <a:t>‹#›</a:t>
            </a:fld>
            <a:endParaRPr lang="en" sz="1200">
              <a:solidFill>
                <a:srgbClr val="66666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grpSp>
        <p:nvGrpSpPr>
          <p:cNvPr id="10" name="Shape 10"/>
          <p:cNvGrpSpPr/>
          <p:nvPr/>
        </p:nvGrpSpPr>
        <p:grpSpPr>
          <a:xfrm>
            <a:off x="5264439" y="4754755"/>
            <a:ext cx="3803970" cy="423000"/>
            <a:chOff x="5207779" y="4773641"/>
            <a:chExt cx="3803970" cy="423000"/>
          </a:xfrm>
        </p:grpSpPr>
        <p:pic>
          <p:nvPicPr>
            <p:cNvPr id="11" name="Shape 11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5207779" y="4845658"/>
              <a:ext cx="253775" cy="253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 txBox="1"/>
            <p:nvPr/>
          </p:nvSpPr>
          <p:spPr>
            <a:xfrm>
              <a:off x="5385350" y="4773641"/>
              <a:ext cx="36264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1300">
                  <a:solidFill>
                    <a:srgbClr val="FFFFFF"/>
                  </a:solidFill>
                </a:rPr>
                <a:t>@michiganvirtual         /michiganvirtual</a:t>
              </a:r>
            </a:p>
          </p:txBody>
        </p:sp>
        <p:pic>
          <p:nvPicPr>
            <p:cNvPr id="13" name="Shape 13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6909375" y="4870863"/>
              <a:ext cx="203375" cy="203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Shape 14"/>
          <p:cNvPicPr preferRelativeResize="0"/>
          <p:nvPr/>
        </p:nvPicPr>
        <p:blipFill rotWithShape="1">
          <a:blip r:embed="rId19">
            <a:alphaModFix/>
          </a:blip>
          <a:srcRect r="79017"/>
          <a:stretch/>
        </p:blipFill>
        <p:spPr>
          <a:xfrm>
            <a:off x="175782" y="4750078"/>
            <a:ext cx="320900" cy="3682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1.jpg"/><Relationship Id="rId5" Type="http://schemas.openxmlformats.org/officeDocument/2006/relationships/hyperlink" Target="https://docs.google.com/document/d/1qZrUj1NHG7uevqimoh3-_XR2MyRae1NwMavPmr4LPio/edit?usp=sharing" TargetMode="External"/><Relationship Id="rId4" Type="http://schemas.openxmlformats.org/officeDocument/2006/relationships/hyperlink" Target="GeneralStandard8forQM.docx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hyperlink" Target="https://vsla.softchalkcloud.com/file/serve/JzIl4id3t0wVoB/html" TargetMode="External"/><Relationship Id="rId4" Type="http://schemas.openxmlformats.org/officeDocument/2006/relationships/hyperlink" Target="https://vsla.softchalkcloud.com/file/serve/kdPzKEwn5joY9R/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3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hyperlink" Target="https://docs.google.com/document/d/1HOBTDqDBcYTgZysLfGBM8iebbqooEwwBnMtsMyaCpYU/edit?usp=sharing" TargetMode="External"/><Relationship Id="rId4" Type="http://schemas.openxmlformats.org/officeDocument/2006/relationships/hyperlink" Target="IDBestPracticesforQMConference.docx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4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GeneralStandard8forQM.docx.pdf" TargetMode="External"/><Relationship Id="rId3" Type="http://schemas.openxmlformats.org/officeDocument/2006/relationships/notesSlide" Target="../notesSlides/notesSlide21.xml"/><Relationship Id="rId7" Type="http://schemas.openxmlformats.org/officeDocument/2006/relationships/hyperlink" Target="https://docs.google.com/document/d/1KTLklGYuUDRCEP9dOjwqsLX9ndCqqcWc0d1BuigdnNQ/edit?usp=sharing" TargetMode="External"/><Relationship Id="rId12" Type="http://schemas.openxmlformats.org/officeDocument/2006/relationships/hyperlink" Target="https://docs.google.com/document/d/1HOBTDqDBcYTgZysLfGBM8iebbqooEwwBnMtsMyaCpYU/edit?usp=sharin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hyperlink" Target="BlankIDBestPracticesforQMConference.docx.docx" TargetMode="External"/><Relationship Id="rId11" Type="http://schemas.openxmlformats.org/officeDocument/2006/relationships/hyperlink" Target="QM%20Roadmap%202016.pdf" TargetMode="External"/><Relationship Id="rId5" Type="http://schemas.openxmlformats.org/officeDocument/2006/relationships/hyperlink" Target="https://docs.google.com/document/d/1YqXRhPeH57N-ilBq7b5wKPXVhJwIwGzHTPkygthxuVs/edit?usp=sharing" TargetMode="External"/><Relationship Id="rId10" Type="http://schemas.openxmlformats.org/officeDocument/2006/relationships/hyperlink" Target="IDBestPracticesforQMConference.docx.pdf" TargetMode="External"/><Relationship Id="rId4" Type="http://schemas.openxmlformats.org/officeDocument/2006/relationships/hyperlink" Target="BlankGeneralStandard8forQM.docx.docx" TargetMode="External"/><Relationship Id="rId9" Type="http://schemas.openxmlformats.org/officeDocument/2006/relationships/hyperlink" Target="https://docs.google.com/document/d/1bWF-T2jpg6DldMf9FiJtCNL_UrZiROYKvE21e6F8dUY/edit?usp=shari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6.png"/><Relationship Id="rId5" Type="http://schemas.openxmlformats.org/officeDocument/2006/relationships/hyperlink" Target="mailto:kpeacock@mivu.org" TargetMode="External"/><Relationship Id="rId4" Type="http://schemas.openxmlformats.org/officeDocument/2006/relationships/hyperlink" Target="mailto:ktomaselli@mivu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1431000" y="566250"/>
            <a:ext cx="5307900" cy="28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4200">
                <a:solidFill>
                  <a:schemeClr val="dk1"/>
                </a:solidFill>
              </a:rPr>
              <a:t>The </a:t>
            </a:r>
            <a:r>
              <a:rPr lang="en" sz="4200">
                <a:solidFill>
                  <a:srgbClr val="EC8000"/>
                </a:solidFill>
              </a:rPr>
              <a:t>QM K-12 Rubric</a:t>
            </a:r>
            <a:r>
              <a:rPr lang="en" sz="4200"/>
              <a:t> </a:t>
            </a:r>
            <a:r>
              <a:rPr lang="en" sz="4200">
                <a:solidFill>
                  <a:schemeClr val="dk1"/>
                </a:solidFill>
              </a:rPr>
              <a:t>as a </a:t>
            </a:r>
            <a:r>
              <a:rPr lang="en" sz="4200">
                <a:solidFill>
                  <a:srgbClr val="EC8000"/>
                </a:solidFill>
              </a:rPr>
              <a:t>Course Development Roadmap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endParaRPr sz="4200"/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1471825" y="3938550"/>
            <a:ext cx="5920500" cy="10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Karla"/>
              <a:buNone/>
            </a:pPr>
            <a:r>
              <a:rPr lang="en" sz="2400" b="1">
                <a:solidFill>
                  <a:schemeClr val="dk2"/>
                </a:solidFill>
              </a:rPr>
              <a:t>Kristi Peacock &amp; Krista Tomaselli</a:t>
            </a:r>
            <a:r>
              <a:rPr lang="en" sz="2400" b="1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</a:p>
        </p:txBody>
      </p:sp>
      <p:pic>
        <p:nvPicPr>
          <p:cNvPr id="69" name="Shape 69" descr="mvu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0775" y="2594849"/>
            <a:ext cx="2823275" cy="181254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 rot="-714865">
            <a:off x="5675226" y="2697557"/>
            <a:ext cx="1065146" cy="1388701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>
                <a:solidFill>
                  <a:schemeClr val="dk1"/>
                </a:solidFill>
              </a:rPr>
              <a:t>The Process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latin typeface="Karla"/>
                <a:ea typeface="Karla"/>
                <a:cs typeface="Karla"/>
                <a:sym typeface="Karla"/>
              </a:rPr>
              <a:t>We divided up the 8 QM general standards among our staff.  Each person conducted an in-depth study of the standard, annotations, and the feedback we had received from those original reviews.</a:t>
            </a:r>
          </a:p>
          <a:p>
            <a:pPr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dirty="0">
              <a:latin typeface="Karla"/>
              <a:ea typeface="Karla"/>
              <a:cs typeface="Karla"/>
              <a:sym typeface="Karla"/>
            </a:endParaRPr>
          </a:p>
          <a:p>
            <a:pPr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 dirty="0">
                <a:solidFill>
                  <a:srgbClr val="00778B"/>
                </a:solidFill>
                <a:latin typeface="Karla"/>
                <a:ea typeface="Karla"/>
                <a:cs typeface="Karla"/>
                <a:sym typeface="Karla"/>
                <a:hlinkClick r:id="rId4" action="ppaction://hlinkfile"/>
              </a:rPr>
              <a:t>Standard 8 Example</a:t>
            </a:r>
            <a:endParaRPr lang="en" sz="1800" u="sng" dirty="0">
              <a:solidFill>
                <a:srgbClr val="00778B"/>
              </a:solidFill>
              <a:latin typeface="Karla"/>
              <a:ea typeface="Karla"/>
              <a:cs typeface="Karla"/>
              <a:sym typeface="Karla"/>
              <a:hlinkClick r:id="rId5"/>
            </a:endParaRPr>
          </a:p>
        </p:txBody>
      </p:sp>
      <p:pic>
        <p:nvPicPr>
          <p:cNvPr id="144" name="Shape 144" descr="QM Rubric.jpg"/>
          <p:cNvPicPr preferRelativeResize="0"/>
          <p:nvPr/>
        </p:nvPicPr>
        <p:blipFill rotWithShape="1">
          <a:blip r:embed="rId6">
            <a:alphaModFix/>
          </a:blip>
          <a:srcRect l="9129" t="6089" r="9786" b="6291"/>
          <a:stretch/>
        </p:blipFill>
        <p:spPr>
          <a:xfrm rot="-703785">
            <a:off x="5581699" y="2669474"/>
            <a:ext cx="1079724" cy="13751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>
                <a:solidFill>
                  <a:schemeClr val="dk1"/>
                </a:solidFill>
              </a:rPr>
              <a:t>The Discovery!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latin typeface="Karla"/>
                <a:ea typeface="Karla"/>
                <a:cs typeface="Karla"/>
                <a:sym typeface="Karla"/>
              </a:rPr>
              <a:t>We soon discovered that many of these standards can be addressed in a standard course template, </a:t>
            </a:r>
            <a:r>
              <a:rPr lang="en" sz="1800" dirty="0">
                <a:latin typeface="Karla"/>
                <a:ea typeface="Karla"/>
                <a:cs typeface="Karla"/>
                <a:sym typeface="Karla"/>
              </a:rPr>
              <a:t>student orientation(Unit 0</a:t>
            </a:r>
            <a:r>
              <a:rPr lang="en" sz="1800" dirty="0">
                <a:latin typeface="Karla"/>
                <a:ea typeface="Karla"/>
                <a:cs typeface="Karla"/>
                <a:sym typeface="Karla"/>
              </a:rPr>
              <a:t>), and lesson template.  In addition, for the standards not able to be addressed with one of these three things, we started to develop our ID Best Practices guide.</a:t>
            </a:r>
          </a:p>
        </p:txBody>
      </p:sp>
      <p:sp>
        <p:nvSpPr>
          <p:cNvPr id="151" name="Shape 151"/>
          <p:cNvSpPr/>
          <p:nvPr/>
        </p:nvSpPr>
        <p:spPr>
          <a:xfrm>
            <a:off x="7280424" y="719373"/>
            <a:ext cx="559734" cy="564518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>
                <a:solidFill>
                  <a:schemeClr val="dk1"/>
                </a:solidFill>
              </a:rPr>
              <a:t>Blackboard Standard Course Template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Karla"/>
                <a:ea typeface="Karla"/>
                <a:cs typeface="Karla"/>
                <a:sym typeface="Karla"/>
              </a:rPr>
              <a:t>Some things were easy enough to simply add to our Master Course Template.</a:t>
            </a:r>
          </a:p>
          <a:p>
            <a:pPr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>
                <a:latin typeface="Karla"/>
                <a:ea typeface="Karla"/>
                <a:cs typeface="Karla"/>
                <a:sym typeface="Karla"/>
              </a:rPr>
              <a:t>Standard 7.1 &amp; 1.4</a:t>
            </a:r>
          </a:p>
          <a:p>
            <a:pPr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58" name="Shape 158" descr="Standard_7.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350" y="2611050"/>
            <a:ext cx="6716177" cy="1582700"/>
          </a:xfrm>
          <a:prstGeom prst="rect">
            <a:avLst/>
          </a:prstGeom>
          <a:noFill/>
          <a:ln w="19050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9" name="Shape 159"/>
          <p:cNvSpPr/>
          <p:nvPr/>
        </p:nvSpPr>
        <p:spPr>
          <a:xfrm rot="5400000">
            <a:off x="1590197" y="2546818"/>
            <a:ext cx="287400" cy="315000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-5400000">
            <a:off x="8092397" y="3939568"/>
            <a:ext cx="287400" cy="315000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1" name="Shape 161"/>
          <p:cNvGrpSpPr/>
          <p:nvPr/>
        </p:nvGrpSpPr>
        <p:grpSpPr>
          <a:xfrm>
            <a:off x="7540485" y="624232"/>
            <a:ext cx="740001" cy="699889"/>
            <a:chOff x="6399865" y="1675878"/>
            <a:chExt cx="988778" cy="935181"/>
          </a:xfrm>
        </p:grpSpPr>
        <p:pic>
          <p:nvPicPr>
            <p:cNvPr id="162" name="Shape 162" descr="Bb.jpg"/>
            <p:cNvPicPr preferRelativeResize="0"/>
            <p:nvPr/>
          </p:nvPicPr>
          <p:blipFill rotWithShape="1">
            <a:blip r:embed="rId5">
              <a:alphaModFix/>
            </a:blip>
            <a:srcRect l="8395" t="20662" r="7985" b="21671"/>
            <a:stretch/>
          </p:blipFill>
          <p:spPr>
            <a:xfrm>
              <a:off x="6503275" y="1779675"/>
              <a:ext cx="781975" cy="539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Shape 163"/>
            <p:cNvSpPr/>
            <p:nvPr/>
          </p:nvSpPr>
          <p:spPr>
            <a:xfrm>
              <a:off x="6399865" y="1675878"/>
              <a:ext cx="988778" cy="935181"/>
            </a:xfrm>
            <a:custGeom>
              <a:avLst/>
              <a:gdLst/>
              <a:ahLst/>
              <a:cxnLst/>
              <a:rect l="0" t="0" r="0" b="0"/>
              <a:pathLst>
                <a:path w="19297" h="18251" extrusionOk="0">
                  <a:moveTo>
                    <a:pt x="18396" y="828"/>
                  </a:moveTo>
                  <a:lnTo>
                    <a:pt x="18761" y="877"/>
                  </a:lnTo>
                  <a:lnTo>
                    <a:pt x="18737" y="1242"/>
                  </a:lnTo>
                  <a:lnTo>
                    <a:pt x="18615" y="1266"/>
                  </a:lnTo>
                  <a:lnTo>
                    <a:pt x="18493" y="1315"/>
                  </a:lnTo>
                  <a:lnTo>
                    <a:pt x="18274" y="1436"/>
                  </a:lnTo>
                  <a:lnTo>
                    <a:pt x="18007" y="1582"/>
                  </a:lnTo>
                  <a:lnTo>
                    <a:pt x="17739" y="1777"/>
                  </a:lnTo>
                  <a:lnTo>
                    <a:pt x="17642" y="1850"/>
                  </a:lnTo>
                  <a:lnTo>
                    <a:pt x="17618" y="1801"/>
                  </a:lnTo>
                  <a:lnTo>
                    <a:pt x="17545" y="1704"/>
                  </a:lnTo>
                  <a:lnTo>
                    <a:pt x="17496" y="1680"/>
                  </a:lnTo>
                  <a:lnTo>
                    <a:pt x="17423" y="1655"/>
                  </a:lnTo>
                  <a:lnTo>
                    <a:pt x="17131" y="1631"/>
                  </a:lnTo>
                  <a:lnTo>
                    <a:pt x="17301" y="1509"/>
                  </a:lnTo>
                  <a:lnTo>
                    <a:pt x="17472" y="1388"/>
                  </a:lnTo>
                  <a:lnTo>
                    <a:pt x="17837" y="1144"/>
                  </a:lnTo>
                  <a:lnTo>
                    <a:pt x="18104" y="974"/>
                  </a:lnTo>
                  <a:lnTo>
                    <a:pt x="18250" y="901"/>
                  </a:lnTo>
                  <a:lnTo>
                    <a:pt x="18396" y="828"/>
                  </a:lnTo>
                  <a:close/>
                  <a:moveTo>
                    <a:pt x="18712" y="1582"/>
                  </a:moveTo>
                  <a:lnTo>
                    <a:pt x="18688" y="2385"/>
                  </a:lnTo>
                  <a:lnTo>
                    <a:pt x="18688" y="3164"/>
                  </a:lnTo>
                  <a:lnTo>
                    <a:pt x="18469" y="3334"/>
                  </a:lnTo>
                  <a:lnTo>
                    <a:pt x="18250" y="3529"/>
                  </a:lnTo>
                  <a:lnTo>
                    <a:pt x="17982" y="3748"/>
                  </a:lnTo>
                  <a:lnTo>
                    <a:pt x="17861" y="3870"/>
                  </a:lnTo>
                  <a:lnTo>
                    <a:pt x="17764" y="4016"/>
                  </a:lnTo>
                  <a:lnTo>
                    <a:pt x="17739" y="3407"/>
                  </a:lnTo>
                  <a:lnTo>
                    <a:pt x="17739" y="3334"/>
                  </a:lnTo>
                  <a:lnTo>
                    <a:pt x="17958" y="3140"/>
                  </a:lnTo>
                  <a:lnTo>
                    <a:pt x="18177" y="2945"/>
                  </a:lnTo>
                  <a:lnTo>
                    <a:pt x="18493" y="2653"/>
                  </a:lnTo>
                  <a:lnTo>
                    <a:pt x="18615" y="2531"/>
                  </a:lnTo>
                  <a:lnTo>
                    <a:pt x="18664" y="2458"/>
                  </a:lnTo>
                  <a:lnTo>
                    <a:pt x="18688" y="2361"/>
                  </a:lnTo>
                  <a:lnTo>
                    <a:pt x="18664" y="2312"/>
                  </a:lnTo>
                  <a:lnTo>
                    <a:pt x="18615" y="2288"/>
                  </a:lnTo>
                  <a:lnTo>
                    <a:pt x="18518" y="2264"/>
                  </a:lnTo>
                  <a:lnTo>
                    <a:pt x="18445" y="2288"/>
                  </a:lnTo>
                  <a:lnTo>
                    <a:pt x="18347" y="2312"/>
                  </a:lnTo>
                  <a:lnTo>
                    <a:pt x="18274" y="2385"/>
                  </a:lnTo>
                  <a:lnTo>
                    <a:pt x="18128" y="2531"/>
                  </a:lnTo>
                  <a:lnTo>
                    <a:pt x="18007" y="2653"/>
                  </a:lnTo>
                  <a:lnTo>
                    <a:pt x="17739" y="2945"/>
                  </a:lnTo>
                  <a:lnTo>
                    <a:pt x="17739" y="2531"/>
                  </a:lnTo>
                  <a:lnTo>
                    <a:pt x="17691" y="2118"/>
                  </a:lnTo>
                  <a:lnTo>
                    <a:pt x="17788" y="2069"/>
                  </a:lnTo>
                  <a:lnTo>
                    <a:pt x="18055" y="1947"/>
                  </a:lnTo>
                  <a:lnTo>
                    <a:pt x="18323" y="1777"/>
                  </a:lnTo>
                  <a:lnTo>
                    <a:pt x="18518" y="1680"/>
                  </a:lnTo>
                  <a:lnTo>
                    <a:pt x="18712" y="1582"/>
                  </a:lnTo>
                  <a:close/>
                  <a:moveTo>
                    <a:pt x="18688" y="3529"/>
                  </a:moveTo>
                  <a:lnTo>
                    <a:pt x="18688" y="3894"/>
                  </a:lnTo>
                  <a:lnTo>
                    <a:pt x="18664" y="4843"/>
                  </a:lnTo>
                  <a:lnTo>
                    <a:pt x="18639" y="4843"/>
                  </a:lnTo>
                  <a:lnTo>
                    <a:pt x="18518" y="4916"/>
                  </a:lnTo>
                  <a:lnTo>
                    <a:pt x="18396" y="5038"/>
                  </a:lnTo>
                  <a:lnTo>
                    <a:pt x="18177" y="5305"/>
                  </a:lnTo>
                  <a:lnTo>
                    <a:pt x="17982" y="5451"/>
                  </a:lnTo>
                  <a:lnTo>
                    <a:pt x="17788" y="5597"/>
                  </a:lnTo>
                  <a:lnTo>
                    <a:pt x="17788" y="5013"/>
                  </a:lnTo>
                  <a:lnTo>
                    <a:pt x="18128" y="4819"/>
                  </a:lnTo>
                  <a:lnTo>
                    <a:pt x="18274" y="4746"/>
                  </a:lnTo>
                  <a:lnTo>
                    <a:pt x="18445" y="4673"/>
                  </a:lnTo>
                  <a:lnTo>
                    <a:pt x="18591" y="4575"/>
                  </a:lnTo>
                  <a:lnTo>
                    <a:pt x="18639" y="4527"/>
                  </a:lnTo>
                  <a:lnTo>
                    <a:pt x="18664" y="4454"/>
                  </a:lnTo>
                  <a:lnTo>
                    <a:pt x="18664" y="4429"/>
                  </a:lnTo>
                  <a:lnTo>
                    <a:pt x="18639" y="4381"/>
                  </a:lnTo>
                  <a:lnTo>
                    <a:pt x="18566" y="4332"/>
                  </a:lnTo>
                  <a:lnTo>
                    <a:pt x="18420" y="4332"/>
                  </a:lnTo>
                  <a:lnTo>
                    <a:pt x="18347" y="4356"/>
                  </a:lnTo>
                  <a:lnTo>
                    <a:pt x="18177" y="4429"/>
                  </a:lnTo>
                  <a:lnTo>
                    <a:pt x="18031" y="4502"/>
                  </a:lnTo>
                  <a:lnTo>
                    <a:pt x="17788" y="4673"/>
                  </a:lnTo>
                  <a:lnTo>
                    <a:pt x="17764" y="4137"/>
                  </a:lnTo>
                  <a:lnTo>
                    <a:pt x="17958" y="4040"/>
                  </a:lnTo>
                  <a:lnTo>
                    <a:pt x="18128" y="3943"/>
                  </a:lnTo>
                  <a:lnTo>
                    <a:pt x="18445" y="3699"/>
                  </a:lnTo>
                  <a:lnTo>
                    <a:pt x="18688" y="3529"/>
                  </a:lnTo>
                  <a:close/>
                  <a:moveTo>
                    <a:pt x="18664" y="5305"/>
                  </a:moveTo>
                  <a:lnTo>
                    <a:pt x="18639" y="6011"/>
                  </a:lnTo>
                  <a:lnTo>
                    <a:pt x="18396" y="6108"/>
                  </a:lnTo>
                  <a:lnTo>
                    <a:pt x="18177" y="6230"/>
                  </a:lnTo>
                  <a:lnTo>
                    <a:pt x="17982" y="6376"/>
                  </a:lnTo>
                  <a:lnTo>
                    <a:pt x="17764" y="6522"/>
                  </a:lnTo>
                  <a:lnTo>
                    <a:pt x="17764" y="6522"/>
                  </a:lnTo>
                  <a:lnTo>
                    <a:pt x="17788" y="5865"/>
                  </a:lnTo>
                  <a:lnTo>
                    <a:pt x="17934" y="5816"/>
                  </a:lnTo>
                  <a:lnTo>
                    <a:pt x="18080" y="5743"/>
                  </a:lnTo>
                  <a:lnTo>
                    <a:pt x="18201" y="5670"/>
                  </a:lnTo>
                  <a:lnTo>
                    <a:pt x="18323" y="5597"/>
                  </a:lnTo>
                  <a:lnTo>
                    <a:pt x="18493" y="5476"/>
                  </a:lnTo>
                  <a:lnTo>
                    <a:pt x="18664" y="5305"/>
                  </a:lnTo>
                  <a:close/>
                  <a:moveTo>
                    <a:pt x="18615" y="6425"/>
                  </a:moveTo>
                  <a:lnTo>
                    <a:pt x="18615" y="6473"/>
                  </a:lnTo>
                  <a:lnTo>
                    <a:pt x="18518" y="6498"/>
                  </a:lnTo>
                  <a:lnTo>
                    <a:pt x="18420" y="6546"/>
                  </a:lnTo>
                  <a:lnTo>
                    <a:pt x="18250" y="6668"/>
                  </a:lnTo>
                  <a:lnTo>
                    <a:pt x="18104" y="6765"/>
                  </a:lnTo>
                  <a:lnTo>
                    <a:pt x="17982" y="6887"/>
                  </a:lnTo>
                  <a:lnTo>
                    <a:pt x="17739" y="7155"/>
                  </a:lnTo>
                  <a:lnTo>
                    <a:pt x="17764" y="6717"/>
                  </a:lnTo>
                  <a:lnTo>
                    <a:pt x="17982" y="6668"/>
                  </a:lnTo>
                  <a:lnTo>
                    <a:pt x="18201" y="6595"/>
                  </a:lnTo>
                  <a:lnTo>
                    <a:pt x="18615" y="6425"/>
                  </a:lnTo>
                  <a:close/>
                  <a:moveTo>
                    <a:pt x="18615" y="6838"/>
                  </a:moveTo>
                  <a:lnTo>
                    <a:pt x="18591" y="7349"/>
                  </a:lnTo>
                  <a:lnTo>
                    <a:pt x="18591" y="7666"/>
                  </a:lnTo>
                  <a:lnTo>
                    <a:pt x="18420" y="7787"/>
                  </a:lnTo>
                  <a:lnTo>
                    <a:pt x="18250" y="7909"/>
                  </a:lnTo>
                  <a:lnTo>
                    <a:pt x="17958" y="8103"/>
                  </a:lnTo>
                  <a:lnTo>
                    <a:pt x="17666" y="8322"/>
                  </a:lnTo>
                  <a:lnTo>
                    <a:pt x="17715" y="7739"/>
                  </a:lnTo>
                  <a:lnTo>
                    <a:pt x="17739" y="7349"/>
                  </a:lnTo>
                  <a:lnTo>
                    <a:pt x="18080" y="7155"/>
                  </a:lnTo>
                  <a:lnTo>
                    <a:pt x="18420" y="6960"/>
                  </a:lnTo>
                  <a:lnTo>
                    <a:pt x="18615" y="6838"/>
                  </a:lnTo>
                  <a:close/>
                  <a:moveTo>
                    <a:pt x="18566" y="8103"/>
                  </a:moveTo>
                  <a:lnTo>
                    <a:pt x="18542" y="8420"/>
                  </a:lnTo>
                  <a:lnTo>
                    <a:pt x="18420" y="8493"/>
                  </a:lnTo>
                  <a:lnTo>
                    <a:pt x="18274" y="8566"/>
                  </a:lnTo>
                  <a:lnTo>
                    <a:pt x="18055" y="8785"/>
                  </a:lnTo>
                  <a:lnTo>
                    <a:pt x="17812" y="9004"/>
                  </a:lnTo>
                  <a:lnTo>
                    <a:pt x="17593" y="9247"/>
                  </a:lnTo>
                  <a:lnTo>
                    <a:pt x="17642" y="8566"/>
                  </a:lnTo>
                  <a:lnTo>
                    <a:pt x="18031" y="8395"/>
                  </a:lnTo>
                  <a:lnTo>
                    <a:pt x="18420" y="8201"/>
                  </a:lnTo>
                  <a:lnTo>
                    <a:pt x="18566" y="8103"/>
                  </a:lnTo>
                  <a:close/>
                  <a:moveTo>
                    <a:pt x="18542" y="8809"/>
                  </a:moveTo>
                  <a:lnTo>
                    <a:pt x="18542" y="9077"/>
                  </a:lnTo>
                  <a:lnTo>
                    <a:pt x="18299" y="9271"/>
                  </a:lnTo>
                  <a:lnTo>
                    <a:pt x="17934" y="9588"/>
                  </a:lnTo>
                  <a:lnTo>
                    <a:pt x="17593" y="9928"/>
                  </a:lnTo>
                  <a:lnTo>
                    <a:pt x="17569" y="9953"/>
                  </a:lnTo>
                  <a:lnTo>
                    <a:pt x="17569" y="9977"/>
                  </a:lnTo>
                  <a:lnTo>
                    <a:pt x="17593" y="10001"/>
                  </a:lnTo>
                  <a:lnTo>
                    <a:pt x="17642" y="10001"/>
                  </a:lnTo>
                  <a:lnTo>
                    <a:pt x="18080" y="9831"/>
                  </a:lnTo>
                  <a:lnTo>
                    <a:pt x="18274" y="9709"/>
                  </a:lnTo>
                  <a:lnTo>
                    <a:pt x="18493" y="9588"/>
                  </a:lnTo>
                  <a:lnTo>
                    <a:pt x="18518" y="9563"/>
                  </a:lnTo>
                  <a:lnTo>
                    <a:pt x="18518" y="9977"/>
                  </a:lnTo>
                  <a:lnTo>
                    <a:pt x="18396" y="10026"/>
                  </a:lnTo>
                  <a:lnTo>
                    <a:pt x="18274" y="10074"/>
                  </a:lnTo>
                  <a:lnTo>
                    <a:pt x="18080" y="10220"/>
                  </a:lnTo>
                  <a:lnTo>
                    <a:pt x="17788" y="10464"/>
                  </a:lnTo>
                  <a:lnTo>
                    <a:pt x="17520" y="10731"/>
                  </a:lnTo>
                  <a:lnTo>
                    <a:pt x="17520" y="10245"/>
                  </a:lnTo>
                  <a:lnTo>
                    <a:pt x="17569" y="9490"/>
                  </a:lnTo>
                  <a:lnTo>
                    <a:pt x="17837" y="9344"/>
                  </a:lnTo>
                  <a:lnTo>
                    <a:pt x="18104" y="9150"/>
                  </a:lnTo>
                  <a:lnTo>
                    <a:pt x="18274" y="8979"/>
                  </a:lnTo>
                  <a:lnTo>
                    <a:pt x="18469" y="8833"/>
                  </a:lnTo>
                  <a:lnTo>
                    <a:pt x="18542" y="8809"/>
                  </a:lnTo>
                  <a:close/>
                  <a:moveTo>
                    <a:pt x="18518" y="10342"/>
                  </a:moveTo>
                  <a:lnTo>
                    <a:pt x="18518" y="10975"/>
                  </a:lnTo>
                  <a:lnTo>
                    <a:pt x="18347" y="11096"/>
                  </a:lnTo>
                  <a:lnTo>
                    <a:pt x="18201" y="11194"/>
                  </a:lnTo>
                  <a:lnTo>
                    <a:pt x="17861" y="11486"/>
                  </a:lnTo>
                  <a:lnTo>
                    <a:pt x="17715" y="11632"/>
                  </a:lnTo>
                  <a:lnTo>
                    <a:pt x="17569" y="11802"/>
                  </a:lnTo>
                  <a:lnTo>
                    <a:pt x="17545" y="11559"/>
                  </a:lnTo>
                  <a:lnTo>
                    <a:pt x="17520" y="11048"/>
                  </a:lnTo>
                  <a:lnTo>
                    <a:pt x="17691" y="10975"/>
                  </a:lnTo>
                  <a:lnTo>
                    <a:pt x="17837" y="10877"/>
                  </a:lnTo>
                  <a:lnTo>
                    <a:pt x="18128" y="10634"/>
                  </a:lnTo>
                  <a:lnTo>
                    <a:pt x="18518" y="10342"/>
                  </a:lnTo>
                  <a:close/>
                  <a:moveTo>
                    <a:pt x="18518" y="11413"/>
                  </a:moveTo>
                  <a:lnTo>
                    <a:pt x="18542" y="11802"/>
                  </a:lnTo>
                  <a:lnTo>
                    <a:pt x="18347" y="11899"/>
                  </a:lnTo>
                  <a:lnTo>
                    <a:pt x="18177" y="12021"/>
                  </a:lnTo>
                  <a:lnTo>
                    <a:pt x="17837" y="12289"/>
                  </a:lnTo>
                  <a:lnTo>
                    <a:pt x="17764" y="12240"/>
                  </a:lnTo>
                  <a:lnTo>
                    <a:pt x="17642" y="12240"/>
                  </a:lnTo>
                  <a:lnTo>
                    <a:pt x="17593" y="12021"/>
                  </a:lnTo>
                  <a:lnTo>
                    <a:pt x="18299" y="11559"/>
                  </a:lnTo>
                  <a:lnTo>
                    <a:pt x="18518" y="11413"/>
                  </a:lnTo>
                  <a:close/>
                  <a:moveTo>
                    <a:pt x="2093" y="1899"/>
                  </a:moveTo>
                  <a:lnTo>
                    <a:pt x="2385" y="1972"/>
                  </a:lnTo>
                  <a:lnTo>
                    <a:pt x="2702" y="1996"/>
                  </a:lnTo>
                  <a:lnTo>
                    <a:pt x="3334" y="2045"/>
                  </a:lnTo>
                  <a:lnTo>
                    <a:pt x="4356" y="2093"/>
                  </a:lnTo>
                  <a:lnTo>
                    <a:pt x="5354" y="2118"/>
                  </a:lnTo>
                  <a:lnTo>
                    <a:pt x="6376" y="2118"/>
                  </a:lnTo>
                  <a:lnTo>
                    <a:pt x="7398" y="2093"/>
                  </a:lnTo>
                  <a:lnTo>
                    <a:pt x="9466" y="2020"/>
                  </a:lnTo>
                  <a:lnTo>
                    <a:pt x="11413" y="1972"/>
                  </a:lnTo>
                  <a:lnTo>
                    <a:pt x="13359" y="1947"/>
                  </a:lnTo>
                  <a:lnTo>
                    <a:pt x="14357" y="1947"/>
                  </a:lnTo>
                  <a:lnTo>
                    <a:pt x="15330" y="1996"/>
                  </a:lnTo>
                  <a:lnTo>
                    <a:pt x="16304" y="2045"/>
                  </a:lnTo>
                  <a:lnTo>
                    <a:pt x="17277" y="2142"/>
                  </a:lnTo>
                  <a:lnTo>
                    <a:pt x="17253" y="2483"/>
                  </a:lnTo>
                  <a:lnTo>
                    <a:pt x="17228" y="2823"/>
                  </a:lnTo>
                  <a:lnTo>
                    <a:pt x="17228" y="3529"/>
                  </a:lnTo>
                  <a:lnTo>
                    <a:pt x="17277" y="4210"/>
                  </a:lnTo>
                  <a:lnTo>
                    <a:pt x="17301" y="4892"/>
                  </a:lnTo>
                  <a:lnTo>
                    <a:pt x="17301" y="5646"/>
                  </a:lnTo>
                  <a:lnTo>
                    <a:pt x="17277" y="6376"/>
                  </a:lnTo>
                  <a:lnTo>
                    <a:pt x="17180" y="7885"/>
                  </a:lnTo>
                  <a:lnTo>
                    <a:pt x="17082" y="9125"/>
                  </a:lnTo>
                  <a:lnTo>
                    <a:pt x="17034" y="9758"/>
                  </a:lnTo>
                  <a:lnTo>
                    <a:pt x="17009" y="10391"/>
                  </a:lnTo>
                  <a:lnTo>
                    <a:pt x="16985" y="10829"/>
                  </a:lnTo>
                  <a:lnTo>
                    <a:pt x="16961" y="11291"/>
                  </a:lnTo>
                  <a:lnTo>
                    <a:pt x="16985" y="11778"/>
                  </a:lnTo>
                  <a:lnTo>
                    <a:pt x="17009" y="12021"/>
                  </a:lnTo>
                  <a:lnTo>
                    <a:pt x="17058" y="12240"/>
                  </a:lnTo>
                  <a:lnTo>
                    <a:pt x="9539" y="12240"/>
                  </a:lnTo>
                  <a:lnTo>
                    <a:pt x="8566" y="12264"/>
                  </a:lnTo>
                  <a:lnTo>
                    <a:pt x="7568" y="12289"/>
                  </a:lnTo>
                  <a:lnTo>
                    <a:pt x="5622" y="12386"/>
                  </a:lnTo>
                  <a:lnTo>
                    <a:pt x="5086" y="12410"/>
                  </a:lnTo>
                  <a:lnTo>
                    <a:pt x="4551" y="12410"/>
                  </a:lnTo>
                  <a:lnTo>
                    <a:pt x="4040" y="12362"/>
                  </a:lnTo>
                  <a:lnTo>
                    <a:pt x="3529" y="12313"/>
                  </a:lnTo>
                  <a:lnTo>
                    <a:pt x="2994" y="12216"/>
                  </a:lnTo>
                  <a:lnTo>
                    <a:pt x="2702" y="12191"/>
                  </a:lnTo>
                  <a:lnTo>
                    <a:pt x="2434" y="12216"/>
                  </a:lnTo>
                  <a:lnTo>
                    <a:pt x="2385" y="11997"/>
                  </a:lnTo>
                  <a:lnTo>
                    <a:pt x="2361" y="11753"/>
                  </a:lnTo>
                  <a:lnTo>
                    <a:pt x="2337" y="11267"/>
                  </a:lnTo>
                  <a:lnTo>
                    <a:pt x="2361" y="10318"/>
                  </a:lnTo>
                  <a:lnTo>
                    <a:pt x="2361" y="9661"/>
                  </a:lnTo>
                  <a:lnTo>
                    <a:pt x="2337" y="8979"/>
                  </a:lnTo>
                  <a:lnTo>
                    <a:pt x="2312" y="7666"/>
                  </a:lnTo>
                  <a:lnTo>
                    <a:pt x="2312" y="6887"/>
                  </a:lnTo>
                  <a:lnTo>
                    <a:pt x="2288" y="6084"/>
                  </a:lnTo>
                  <a:lnTo>
                    <a:pt x="2239" y="4527"/>
                  </a:lnTo>
                  <a:lnTo>
                    <a:pt x="2215" y="2896"/>
                  </a:lnTo>
                  <a:lnTo>
                    <a:pt x="2215" y="2385"/>
                  </a:lnTo>
                  <a:lnTo>
                    <a:pt x="2166" y="2118"/>
                  </a:lnTo>
                  <a:lnTo>
                    <a:pt x="2142" y="2020"/>
                  </a:lnTo>
                  <a:lnTo>
                    <a:pt x="2093" y="1899"/>
                  </a:lnTo>
                  <a:close/>
                  <a:moveTo>
                    <a:pt x="18566" y="12118"/>
                  </a:moveTo>
                  <a:lnTo>
                    <a:pt x="18591" y="12264"/>
                  </a:lnTo>
                  <a:lnTo>
                    <a:pt x="18420" y="12313"/>
                  </a:lnTo>
                  <a:lnTo>
                    <a:pt x="18274" y="12410"/>
                  </a:lnTo>
                  <a:lnTo>
                    <a:pt x="17958" y="12581"/>
                  </a:lnTo>
                  <a:lnTo>
                    <a:pt x="17885" y="12629"/>
                  </a:lnTo>
                  <a:lnTo>
                    <a:pt x="17909" y="12532"/>
                  </a:lnTo>
                  <a:lnTo>
                    <a:pt x="17909" y="12435"/>
                  </a:lnTo>
                  <a:lnTo>
                    <a:pt x="18250" y="12264"/>
                  </a:lnTo>
                  <a:lnTo>
                    <a:pt x="18566" y="12118"/>
                  </a:lnTo>
                  <a:close/>
                  <a:moveTo>
                    <a:pt x="8761" y="512"/>
                  </a:moveTo>
                  <a:lnTo>
                    <a:pt x="10318" y="585"/>
                  </a:lnTo>
                  <a:lnTo>
                    <a:pt x="13432" y="755"/>
                  </a:lnTo>
                  <a:lnTo>
                    <a:pt x="14138" y="779"/>
                  </a:lnTo>
                  <a:lnTo>
                    <a:pt x="14844" y="804"/>
                  </a:lnTo>
                  <a:lnTo>
                    <a:pt x="16279" y="779"/>
                  </a:lnTo>
                  <a:lnTo>
                    <a:pt x="17034" y="755"/>
                  </a:lnTo>
                  <a:lnTo>
                    <a:pt x="17034" y="755"/>
                  </a:lnTo>
                  <a:lnTo>
                    <a:pt x="16912" y="852"/>
                  </a:lnTo>
                  <a:lnTo>
                    <a:pt x="16790" y="950"/>
                  </a:lnTo>
                  <a:lnTo>
                    <a:pt x="16790" y="998"/>
                  </a:lnTo>
                  <a:lnTo>
                    <a:pt x="16790" y="1023"/>
                  </a:lnTo>
                  <a:lnTo>
                    <a:pt x="16815" y="1047"/>
                  </a:lnTo>
                  <a:lnTo>
                    <a:pt x="16863" y="1047"/>
                  </a:lnTo>
                  <a:lnTo>
                    <a:pt x="17131" y="901"/>
                  </a:lnTo>
                  <a:lnTo>
                    <a:pt x="17399" y="755"/>
                  </a:lnTo>
                  <a:lnTo>
                    <a:pt x="17837" y="779"/>
                  </a:lnTo>
                  <a:lnTo>
                    <a:pt x="17593" y="925"/>
                  </a:lnTo>
                  <a:lnTo>
                    <a:pt x="17399" y="1071"/>
                  </a:lnTo>
                  <a:lnTo>
                    <a:pt x="17228" y="1217"/>
                  </a:lnTo>
                  <a:lnTo>
                    <a:pt x="17082" y="1412"/>
                  </a:lnTo>
                  <a:lnTo>
                    <a:pt x="17034" y="1509"/>
                  </a:lnTo>
                  <a:lnTo>
                    <a:pt x="17009" y="1631"/>
                  </a:lnTo>
                  <a:lnTo>
                    <a:pt x="16060" y="1558"/>
                  </a:lnTo>
                  <a:lnTo>
                    <a:pt x="15111" y="1509"/>
                  </a:lnTo>
                  <a:lnTo>
                    <a:pt x="14162" y="1461"/>
                  </a:lnTo>
                  <a:lnTo>
                    <a:pt x="13238" y="1461"/>
                  </a:lnTo>
                  <a:lnTo>
                    <a:pt x="11340" y="1485"/>
                  </a:lnTo>
                  <a:lnTo>
                    <a:pt x="9466" y="1558"/>
                  </a:lnTo>
                  <a:lnTo>
                    <a:pt x="7495" y="1631"/>
                  </a:lnTo>
                  <a:lnTo>
                    <a:pt x="5549" y="1655"/>
                  </a:lnTo>
                  <a:lnTo>
                    <a:pt x="4527" y="1631"/>
                  </a:lnTo>
                  <a:lnTo>
                    <a:pt x="3505" y="1607"/>
                  </a:lnTo>
                  <a:lnTo>
                    <a:pt x="3140" y="1558"/>
                  </a:lnTo>
                  <a:lnTo>
                    <a:pt x="2726" y="1509"/>
                  </a:lnTo>
                  <a:lnTo>
                    <a:pt x="2312" y="1509"/>
                  </a:lnTo>
                  <a:lnTo>
                    <a:pt x="2118" y="1534"/>
                  </a:lnTo>
                  <a:lnTo>
                    <a:pt x="1948" y="1582"/>
                  </a:lnTo>
                  <a:lnTo>
                    <a:pt x="1899" y="1607"/>
                  </a:lnTo>
                  <a:lnTo>
                    <a:pt x="1850" y="1631"/>
                  </a:lnTo>
                  <a:lnTo>
                    <a:pt x="1850" y="1704"/>
                  </a:lnTo>
                  <a:lnTo>
                    <a:pt x="1850" y="1777"/>
                  </a:lnTo>
                  <a:lnTo>
                    <a:pt x="1899" y="1826"/>
                  </a:lnTo>
                  <a:lnTo>
                    <a:pt x="1850" y="1947"/>
                  </a:lnTo>
                  <a:lnTo>
                    <a:pt x="1802" y="2069"/>
                  </a:lnTo>
                  <a:lnTo>
                    <a:pt x="1777" y="2215"/>
                  </a:lnTo>
                  <a:lnTo>
                    <a:pt x="1753" y="2337"/>
                  </a:lnTo>
                  <a:lnTo>
                    <a:pt x="1753" y="2604"/>
                  </a:lnTo>
                  <a:lnTo>
                    <a:pt x="1753" y="2896"/>
                  </a:lnTo>
                  <a:lnTo>
                    <a:pt x="1753" y="4527"/>
                  </a:lnTo>
                  <a:lnTo>
                    <a:pt x="1802" y="6181"/>
                  </a:lnTo>
                  <a:lnTo>
                    <a:pt x="1826" y="7009"/>
                  </a:lnTo>
                  <a:lnTo>
                    <a:pt x="1826" y="7836"/>
                  </a:lnTo>
                  <a:lnTo>
                    <a:pt x="1875" y="9223"/>
                  </a:lnTo>
                  <a:lnTo>
                    <a:pt x="1875" y="9904"/>
                  </a:lnTo>
                  <a:lnTo>
                    <a:pt x="1875" y="10585"/>
                  </a:lnTo>
                  <a:lnTo>
                    <a:pt x="1850" y="11048"/>
                  </a:lnTo>
                  <a:lnTo>
                    <a:pt x="1826" y="11583"/>
                  </a:lnTo>
                  <a:lnTo>
                    <a:pt x="1826" y="11851"/>
                  </a:lnTo>
                  <a:lnTo>
                    <a:pt x="1875" y="12094"/>
                  </a:lnTo>
                  <a:lnTo>
                    <a:pt x="1948" y="12337"/>
                  </a:lnTo>
                  <a:lnTo>
                    <a:pt x="2045" y="12532"/>
                  </a:lnTo>
                  <a:lnTo>
                    <a:pt x="2118" y="12605"/>
                  </a:lnTo>
                  <a:lnTo>
                    <a:pt x="2215" y="12654"/>
                  </a:lnTo>
                  <a:lnTo>
                    <a:pt x="2312" y="12629"/>
                  </a:lnTo>
                  <a:lnTo>
                    <a:pt x="2385" y="12581"/>
                  </a:lnTo>
                  <a:lnTo>
                    <a:pt x="2677" y="12654"/>
                  </a:lnTo>
                  <a:lnTo>
                    <a:pt x="2969" y="12678"/>
                  </a:lnTo>
                  <a:lnTo>
                    <a:pt x="3553" y="12775"/>
                  </a:lnTo>
                  <a:lnTo>
                    <a:pt x="4040" y="12824"/>
                  </a:lnTo>
                  <a:lnTo>
                    <a:pt x="4502" y="12873"/>
                  </a:lnTo>
                  <a:lnTo>
                    <a:pt x="5427" y="12873"/>
                  </a:lnTo>
                  <a:lnTo>
                    <a:pt x="6449" y="12848"/>
                  </a:lnTo>
                  <a:lnTo>
                    <a:pt x="7495" y="12800"/>
                  </a:lnTo>
                  <a:lnTo>
                    <a:pt x="8517" y="12751"/>
                  </a:lnTo>
                  <a:lnTo>
                    <a:pt x="9539" y="12727"/>
                  </a:lnTo>
                  <a:lnTo>
                    <a:pt x="17277" y="12727"/>
                  </a:lnTo>
                  <a:lnTo>
                    <a:pt x="17350" y="12775"/>
                  </a:lnTo>
                  <a:lnTo>
                    <a:pt x="17496" y="12775"/>
                  </a:lnTo>
                  <a:lnTo>
                    <a:pt x="17569" y="12727"/>
                  </a:lnTo>
                  <a:lnTo>
                    <a:pt x="17715" y="12727"/>
                  </a:lnTo>
                  <a:lnTo>
                    <a:pt x="17569" y="12824"/>
                  </a:lnTo>
                  <a:lnTo>
                    <a:pt x="17423" y="12946"/>
                  </a:lnTo>
                  <a:lnTo>
                    <a:pt x="17301" y="13092"/>
                  </a:lnTo>
                  <a:lnTo>
                    <a:pt x="17180" y="13238"/>
                  </a:lnTo>
                  <a:lnTo>
                    <a:pt x="17180" y="13262"/>
                  </a:lnTo>
                  <a:lnTo>
                    <a:pt x="17180" y="13286"/>
                  </a:lnTo>
                  <a:lnTo>
                    <a:pt x="17204" y="13311"/>
                  </a:lnTo>
                  <a:lnTo>
                    <a:pt x="17253" y="13311"/>
                  </a:lnTo>
                  <a:lnTo>
                    <a:pt x="17472" y="13262"/>
                  </a:lnTo>
                  <a:lnTo>
                    <a:pt x="17666" y="13189"/>
                  </a:lnTo>
                  <a:lnTo>
                    <a:pt x="18055" y="12994"/>
                  </a:lnTo>
                  <a:lnTo>
                    <a:pt x="18347" y="12848"/>
                  </a:lnTo>
                  <a:lnTo>
                    <a:pt x="18615" y="12727"/>
                  </a:lnTo>
                  <a:lnTo>
                    <a:pt x="18664" y="12946"/>
                  </a:lnTo>
                  <a:lnTo>
                    <a:pt x="18396" y="13092"/>
                  </a:lnTo>
                  <a:lnTo>
                    <a:pt x="17982" y="13335"/>
                  </a:lnTo>
                  <a:lnTo>
                    <a:pt x="17593" y="13603"/>
                  </a:lnTo>
                  <a:lnTo>
                    <a:pt x="17545" y="13627"/>
                  </a:lnTo>
                  <a:lnTo>
                    <a:pt x="17545" y="13676"/>
                  </a:lnTo>
                  <a:lnTo>
                    <a:pt x="17569" y="13700"/>
                  </a:lnTo>
                  <a:lnTo>
                    <a:pt x="17618" y="13724"/>
                  </a:lnTo>
                  <a:lnTo>
                    <a:pt x="17861" y="13700"/>
                  </a:lnTo>
                  <a:lnTo>
                    <a:pt x="18080" y="13651"/>
                  </a:lnTo>
                  <a:lnTo>
                    <a:pt x="18274" y="13578"/>
                  </a:lnTo>
                  <a:lnTo>
                    <a:pt x="18493" y="13457"/>
                  </a:lnTo>
                  <a:lnTo>
                    <a:pt x="18712" y="13335"/>
                  </a:lnTo>
                  <a:lnTo>
                    <a:pt x="18785" y="13724"/>
                  </a:lnTo>
                  <a:lnTo>
                    <a:pt x="18250" y="13773"/>
                  </a:lnTo>
                  <a:lnTo>
                    <a:pt x="17739" y="13797"/>
                  </a:lnTo>
                  <a:lnTo>
                    <a:pt x="17204" y="13773"/>
                  </a:lnTo>
                  <a:lnTo>
                    <a:pt x="16669" y="13724"/>
                  </a:lnTo>
                  <a:lnTo>
                    <a:pt x="15622" y="13603"/>
                  </a:lnTo>
                  <a:lnTo>
                    <a:pt x="15087" y="13554"/>
                  </a:lnTo>
                  <a:lnTo>
                    <a:pt x="14576" y="13530"/>
                  </a:lnTo>
                  <a:lnTo>
                    <a:pt x="12118" y="13530"/>
                  </a:lnTo>
                  <a:lnTo>
                    <a:pt x="9661" y="13554"/>
                  </a:lnTo>
                  <a:lnTo>
                    <a:pt x="8469" y="13578"/>
                  </a:lnTo>
                  <a:lnTo>
                    <a:pt x="7301" y="13627"/>
                  </a:lnTo>
                  <a:lnTo>
                    <a:pt x="4916" y="13773"/>
                  </a:lnTo>
                  <a:lnTo>
                    <a:pt x="3772" y="13822"/>
                  </a:lnTo>
                  <a:lnTo>
                    <a:pt x="2629" y="13846"/>
                  </a:lnTo>
                  <a:lnTo>
                    <a:pt x="2020" y="13822"/>
                  </a:lnTo>
                  <a:lnTo>
                    <a:pt x="1412" y="13797"/>
                  </a:lnTo>
                  <a:lnTo>
                    <a:pt x="1145" y="13773"/>
                  </a:lnTo>
                  <a:lnTo>
                    <a:pt x="853" y="13749"/>
                  </a:lnTo>
                  <a:lnTo>
                    <a:pt x="853" y="13724"/>
                  </a:lnTo>
                  <a:lnTo>
                    <a:pt x="731" y="13408"/>
                  </a:lnTo>
                  <a:lnTo>
                    <a:pt x="658" y="13092"/>
                  </a:lnTo>
                  <a:lnTo>
                    <a:pt x="585" y="12775"/>
                  </a:lnTo>
                  <a:lnTo>
                    <a:pt x="561" y="12435"/>
                  </a:lnTo>
                  <a:lnTo>
                    <a:pt x="561" y="11753"/>
                  </a:lnTo>
                  <a:lnTo>
                    <a:pt x="561" y="11121"/>
                  </a:lnTo>
                  <a:lnTo>
                    <a:pt x="561" y="9320"/>
                  </a:lnTo>
                  <a:lnTo>
                    <a:pt x="561" y="8420"/>
                  </a:lnTo>
                  <a:lnTo>
                    <a:pt x="585" y="7495"/>
                  </a:lnTo>
                  <a:lnTo>
                    <a:pt x="658" y="5792"/>
                  </a:lnTo>
                  <a:lnTo>
                    <a:pt x="731" y="4064"/>
                  </a:lnTo>
                  <a:lnTo>
                    <a:pt x="755" y="3188"/>
                  </a:lnTo>
                  <a:lnTo>
                    <a:pt x="755" y="2337"/>
                  </a:lnTo>
                  <a:lnTo>
                    <a:pt x="731" y="1485"/>
                  </a:lnTo>
                  <a:lnTo>
                    <a:pt x="707" y="609"/>
                  </a:lnTo>
                  <a:lnTo>
                    <a:pt x="804" y="682"/>
                  </a:lnTo>
                  <a:lnTo>
                    <a:pt x="950" y="755"/>
                  </a:lnTo>
                  <a:lnTo>
                    <a:pt x="1072" y="804"/>
                  </a:lnTo>
                  <a:lnTo>
                    <a:pt x="1242" y="852"/>
                  </a:lnTo>
                  <a:lnTo>
                    <a:pt x="1583" y="901"/>
                  </a:lnTo>
                  <a:lnTo>
                    <a:pt x="1948" y="925"/>
                  </a:lnTo>
                  <a:lnTo>
                    <a:pt x="2312" y="901"/>
                  </a:lnTo>
                  <a:lnTo>
                    <a:pt x="2653" y="901"/>
                  </a:lnTo>
                  <a:lnTo>
                    <a:pt x="3164" y="852"/>
                  </a:lnTo>
                  <a:lnTo>
                    <a:pt x="4162" y="755"/>
                  </a:lnTo>
                  <a:lnTo>
                    <a:pt x="5184" y="633"/>
                  </a:lnTo>
                  <a:lnTo>
                    <a:pt x="6181" y="560"/>
                  </a:lnTo>
                  <a:lnTo>
                    <a:pt x="6692" y="512"/>
                  </a:lnTo>
                  <a:close/>
                  <a:moveTo>
                    <a:pt x="11096" y="14016"/>
                  </a:moveTo>
                  <a:lnTo>
                    <a:pt x="11096" y="14187"/>
                  </a:lnTo>
                  <a:lnTo>
                    <a:pt x="10926" y="14260"/>
                  </a:lnTo>
                  <a:lnTo>
                    <a:pt x="10780" y="14357"/>
                  </a:lnTo>
                  <a:lnTo>
                    <a:pt x="10488" y="14552"/>
                  </a:lnTo>
                  <a:lnTo>
                    <a:pt x="10293" y="14698"/>
                  </a:lnTo>
                  <a:lnTo>
                    <a:pt x="10123" y="14868"/>
                  </a:lnTo>
                  <a:lnTo>
                    <a:pt x="9953" y="15038"/>
                  </a:lnTo>
                  <a:lnTo>
                    <a:pt x="9807" y="15233"/>
                  </a:lnTo>
                  <a:lnTo>
                    <a:pt x="9807" y="15282"/>
                  </a:lnTo>
                  <a:lnTo>
                    <a:pt x="9831" y="15330"/>
                  </a:lnTo>
                  <a:lnTo>
                    <a:pt x="9856" y="15379"/>
                  </a:lnTo>
                  <a:lnTo>
                    <a:pt x="9929" y="15379"/>
                  </a:lnTo>
                  <a:lnTo>
                    <a:pt x="10099" y="15282"/>
                  </a:lnTo>
                  <a:lnTo>
                    <a:pt x="10245" y="15184"/>
                  </a:lnTo>
                  <a:lnTo>
                    <a:pt x="10537" y="14941"/>
                  </a:lnTo>
                  <a:lnTo>
                    <a:pt x="10804" y="14771"/>
                  </a:lnTo>
                  <a:lnTo>
                    <a:pt x="11072" y="14600"/>
                  </a:lnTo>
                  <a:lnTo>
                    <a:pt x="11072" y="14600"/>
                  </a:lnTo>
                  <a:lnTo>
                    <a:pt x="11048" y="15087"/>
                  </a:lnTo>
                  <a:lnTo>
                    <a:pt x="10926" y="15136"/>
                  </a:lnTo>
                  <a:lnTo>
                    <a:pt x="10804" y="15209"/>
                  </a:lnTo>
                  <a:lnTo>
                    <a:pt x="10585" y="15330"/>
                  </a:lnTo>
                  <a:lnTo>
                    <a:pt x="10439" y="15403"/>
                  </a:lnTo>
                  <a:lnTo>
                    <a:pt x="10269" y="15525"/>
                  </a:lnTo>
                  <a:lnTo>
                    <a:pt x="10123" y="15647"/>
                  </a:lnTo>
                  <a:lnTo>
                    <a:pt x="10074" y="15695"/>
                  </a:lnTo>
                  <a:lnTo>
                    <a:pt x="10050" y="15793"/>
                  </a:lnTo>
                  <a:lnTo>
                    <a:pt x="10050" y="15817"/>
                  </a:lnTo>
                  <a:lnTo>
                    <a:pt x="10074" y="15841"/>
                  </a:lnTo>
                  <a:lnTo>
                    <a:pt x="10245" y="15841"/>
                  </a:lnTo>
                  <a:lnTo>
                    <a:pt x="10391" y="15817"/>
                  </a:lnTo>
                  <a:lnTo>
                    <a:pt x="10683" y="15671"/>
                  </a:lnTo>
                  <a:lnTo>
                    <a:pt x="11023" y="15501"/>
                  </a:lnTo>
                  <a:lnTo>
                    <a:pt x="10999" y="15841"/>
                  </a:lnTo>
                  <a:lnTo>
                    <a:pt x="10756" y="15987"/>
                  </a:lnTo>
                  <a:lnTo>
                    <a:pt x="10610" y="16085"/>
                  </a:lnTo>
                  <a:lnTo>
                    <a:pt x="10464" y="16206"/>
                  </a:lnTo>
                  <a:lnTo>
                    <a:pt x="10342" y="16352"/>
                  </a:lnTo>
                  <a:lnTo>
                    <a:pt x="10196" y="16474"/>
                  </a:lnTo>
                  <a:lnTo>
                    <a:pt x="10172" y="16498"/>
                  </a:lnTo>
                  <a:lnTo>
                    <a:pt x="10172" y="16522"/>
                  </a:lnTo>
                  <a:lnTo>
                    <a:pt x="10196" y="16547"/>
                  </a:lnTo>
                  <a:lnTo>
                    <a:pt x="10245" y="16547"/>
                  </a:lnTo>
                  <a:lnTo>
                    <a:pt x="10537" y="16425"/>
                  </a:lnTo>
                  <a:lnTo>
                    <a:pt x="10804" y="16303"/>
                  </a:lnTo>
                  <a:lnTo>
                    <a:pt x="10975" y="16230"/>
                  </a:lnTo>
                  <a:lnTo>
                    <a:pt x="10975" y="16449"/>
                  </a:lnTo>
                  <a:lnTo>
                    <a:pt x="10902" y="16474"/>
                  </a:lnTo>
                  <a:lnTo>
                    <a:pt x="10756" y="16547"/>
                  </a:lnTo>
                  <a:lnTo>
                    <a:pt x="10634" y="16620"/>
                  </a:lnTo>
                  <a:lnTo>
                    <a:pt x="10415" y="16814"/>
                  </a:lnTo>
                  <a:lnTo>
                    <a:pt x="10391" y="16863"/>
                  </a:lnTo>
                  <a:lnTo>
                    <a:pt x="10391" y="16887"/>
                  </a:lnTo>
                  <a:lnTo>
                    <a:pt x="10391" y="16960"/>
                  </a:lnTo>
                  <a:lnTo>
                    <a:pt x="10464" y="16985"/>
                  </a:lnTo>
                  <a:lnTo>
                    <a:pt x="10537" y="16985"/>
                  </a:lnTo>
                  <a:lnTo>
                    <a:pt x="10780" y="16887"/>
                  </a:lnTo>
                  <a:lnTo>
                    <a:pt x="11023" y="16790"/>
                  </a:lnTo>
                  <a:lnTo>
                    <a:pt x="11048" y="16887"/>
                  </a:lnTo>
                  <a:lnTo>
                    <a:pt x="10926" y="16960"/>
                  </a:lnTo>
                  <a:lnTo>
                    <a:pt x="10829" y="17058"/>
                  </a:lnTo>
                  <a:lnTo>
                    <a:pt x="10585" y="17252"/>
                  </a:lnTo>
                  <a:lnTo>
                    <a:pt x="10561" y="17277"/>
                  </a:lnTo>
                  <a:lnTo>
                    <a:pt x="10561" y="17301"/>
                  </a:lnTo>
                  <a:lnTo>
                    <a:pt x="10585" y="17325"/>
                  </a:lnTo>
                  <a:lnTo>
                    <a:pt x="10610" y="17325"/>
                  </a:lnTo>
                  <a:lnTo>
                    <a:pt x="10780" y="17301"/>
                  </a:lnTo>
                  <a:lnTo>
                    <a:pt x="10950" y="17252"/>
                  </a:lnTo>
                  <a:lnTo>
                    <a:pt x="11096" y="17179"/>
                  </a:lnTo>
                  <a:lnTo>
                    <a:pt x="11242" y="17082"/>
                  </a:lnTo>
                  <a:lnTo>
                    <a:pt x="11388" y="17155"/>
                  </a:lnTo>
                  <a:lnTo>
                    <a:pt x="11534" y="17179"/>
                  </a:lnTo>
                  <a:lnTo>
                    <a:pt x="11705" y="17204"/>
                  </a:lnTo>
                  <a:lnTo>
                    <a:pt x="11875" y="17204"/>
                  </a:lnTo>
                  <a:lnTo>
                    <a:pt x="12216" y="17179"/>
                  </a:lnTo>
                  <a:lnTo>
                    <a:pt x="12508" y="17155"/>
                  </a:lnTo>
                  <a:lnTo>
                    <a:pt x="12897" y="17179"/>
                  </a:lnTo>
                  <a:lnTo>
                    <a:pt x="13067" y="17179"/>
                  </a:lnTo>
                  <a:lnTo>
                    <a:pt x="13262" y="17228"/>
                  </a:lnTo>
                  <a:lnTo>
                    <a:pt x="13432" y="17277"/>
                  </a:lnTo>
                  <a:lnTo>
                    <a:pt x="13554" y="17374"/>
                  </a:lnTo>
                  <a:lnTo>
                    <a:pt x="13676" y="17496"/>
                  </a:lnTo>
                  <a:lnTo>
                    <a:pt x="13773" y="17617"/>
                  </a:lnTo>
                  <a:lnTo>
                    <a:pt x="13530" y="17593"/>
                  </a:lnTo>
                  <a:lnTo>
                    <a:pt x="12556" y="17593"/>
                  </a:lnTo>
                  <a:lnTo>
                    <a:pt x="11826" y="17642"/>
                  </a:lnTo>
                  <a:lnTo>
                    <a:pt x="10366" y="17715"/>
                  </a:lnTo>
                  <a:lnTo>
                    <a:pt x="9637" y="17739"/>
                  </a:lnTo>
                  <a:lnTo>
                    <a:pt x="8907" y="17763"/>
                  </a:lnTo>
                  <a:lnTo>
                    <a:pt x="7763" y="17788"/>
                  </a:lnTo>
                  <a:lnTo>
                    <a:pt x="6644" y="17788"/>
                  </a:lnTo>
                  <a:lnTo>
                    <a:pt x="6181" y="17739"/>
                  </a:lnTo>
                  <a:lnTo>
                    <a:pt x="5816" y="17715"/>
                  </a:lnTo>
                  <a:lnTo>
                    <a:pt x="5500" y="17690"/>
                  </a:lnTo>
                  <a:lnTo>
                    <a:pt x="5597" y="17544"/>
                  </a:lnTo>
                  <a:lnTo>
                    <a:pt x="5743" y="17447"/>
                  </a:lnTo>
                  <a:lnTo>
                    <a:pt x="5865" y="17350"/>
                  </a:lnTo>
                  <a:lnTo>
                    <a:pt x="6035" y="17277"/>
                  </a:lnTo>
                  <a:lnTo>
                    <a:pt x="6206" y="17228"/>
                  </a:lnTo>
                  <a:lnTo>
                    <a:pt x="6376" y="17179"/>
                  </a:lnTo>
                  <a:lnTo>
                    <a:pt x="6765" y="17155"/>
                  </a:lnTo>
                  <a:lnTo>
                    <a:pt x="7057" y="17179"/>
                  </a:lnTo>
                  <a:lnTo>
                    <a:pt x="7374" y="17204"/>
                  </a:lnTo>
                  <a:lnTo>
                    <a:pt x="7544" y="17179"/>
                  </a:lnTo>
                  <a:lnTo>
                    <a:pt x="7690" y="17179"/>
                  </a:lnTo>
                  <a:lnTo>
                    <a:pt x="7836" y="17131"/>
                  </a:lnTo>
                  <a:lnTo>
                    <a:pt x="7958" y="17058"/>
                  </a:lnTo>
                  <a:lnTo>
                    <a:pt x="7982" y="17009"/>
                  </a:lnTo>
                  <a:lnTo>
                    <a:pt x="8055" y="17033"/>
                  </a:lnTo>
                  <a:lnTo>
                    <a:pt x="8128" y="17033"/>
                  </a:lnTo>
                  <a:lnTo>
                    <a:pt x="8177" y="17009"/>
                  </a:lnTo>
                  <a:lnTo>
                    <a:pt x="8225" y="16960"/>
                  </a:lnTo>
                  <a:lnTo>
                    <a:pt x="8274" y="16887"/>
                  </a:lnTo>
                  <a:lnTo>
                    <a:pt x="8298" y="16766"/>
                  </a:lnTo>
                  <a:lnTo>
                    <a:pt x="8298" y="16668"/>
                  </a:lnTo>
                  <a:lnTo>
                    <a:pt x="8298" y="16620"/>
                  </a:lnTo>
                  <a:lnTo>
                    <a:pt x="8274" y="16595"/>
                  </a:lnTo>
                  <a:lnTo>
                    <a:pt x="8298" y="16303"/>
                  </a:lnTo>
                  <a:lnTo>
                    <a:pt x="8298" y="15768"/>
                  </a:lnTo>
                  <a:lnTo>
                    <a:pt x="8298" y="15233"/>
                  </a:lnTo>
                  <a:lnTo>
                    <a:pt x="8298" y="14965"/>
                  </a:lnTo>
                  <a:lnTo>
                    <a:pt x="8323" y="14649"/>
                  </a:lnTo>
                  <a:lnTo>
                    <a:pt x="8323" y="14333"/>
                  </a:lnTo>
                  <a:lnTo>
                    <a:pt x="8323" y="14187"/>
                  </a:lnTo>
                  <a:lnTo>
                    <a:pt x="8298" y="14065"/>
                  </a:lnTo>
                  <a:lnTo>
                    <a:pt x="9101" y="14041"/>
                  </a:lnTo>
                  <a:lnTo>
                    <a:pt x="9101" y="14041"/>
                  </a:lnTo>
                  <a:lnTo>
                    <a:pt x="8980" y="14138"/>
                  </a:lnTo>
                  <a:lnTo>
                    <a:pt x="8834" y="14260"/>
                  </a:lnTo>
                  <a:lnTo>
                    <a:pt x="8688" y="14406"/>
                  </a:lnTo>
                  <a:lnTo>
                    <a:pt x="8663" y="14454"/>
                  </a:lnTo>
                  <a:lnTo>
                    <a:pt x="8639" y="14503"/>
                  </a:lnTo>
                  <a:lnTo>
                    <a:pt x="8615" y="14600"/>
                  </a:lnTo>
                  <a:lnTo>
                    <a:pt x="8615" y="14649"/>
                  </a:lnTo>
                  <a:lnTo>
                    <a:pt x="8639" y="14673"/>
                  </a:lnTo>
                  <a:lnTo>
                    <a:pt x="8761" y="14673"/>
                  </a:lnTo>
                  <a:lnTo>
                    <a:pt x="8858" y="14649"/>
                  </a:lnTo>
                  <a:lnTo>
                    <a:pt x="9028" y="14527"/>
                  </a:lnTo>
                  <a:lnTo>
                    <a:pt x="9199" y="14406"/>
                  </a:lnTo>
                  <a:lnTo>
                    <a:pt x="9466" y="14235"/>
                  </a:lnTo>
                  <a:lnTo>
                    <a:pt x="9710" y="14016"/>
                  </a:lnTo>
                  <a:lnTo>
                    <a:pt x="9953" y="14016"/>
                  </a:lnTo>
                  <a:lnTo>
                    <a:pt x="9734" y="14211"/>
                  </a:lnTo>
                  <a:lnTo>
                    <a:pt x="9539" y="14406"/>
                  </a:lnTo>
                  <a:lnTo>
                    <a:pt x="9345" y="14625"/>
                  </a:lnTo>
                  <a:lnTo>
                    <a:pt x="9199" y="14868"/>
                  </a:lnTo>
                  <a:lnTo>
                    <a:pt x="9199" y="14892"/>
                  </a:lnTo>
                  <a:lnTo>
                    <a:pt x="9199" y="14917"/>
                  </a:lnTo>
                  <a:lnTo>
                    <a:pt x="9223" y="14941"/>
                  </a:lnTo>
                  <a:lnTo>
                    <a:pt x="9272" y="14941"/>
                  </a:lnTo>
                  <a:lnTo>
                    <a:pt x="9393" y="14892"/>
                  </a:lnTo>
                  <a:lnTo>
                    <a:pt x="9515" y="14844"/>
                  </a:lnTo>
                  <a:lnTo>
                    <a:pt x="9758" y="14698"/>
                  </a:lnTo>
                  <a:lnTo>
                    <a:pt x="10196" y="14357"/>
                  </a:lnTo>
                  <a:lnTo>
                    <a:pt x="10464" y="14235"/>
                  </a:lnTo>
                  <a:lnTo>
                    <a:pt x="10658" y="14138"/>
                  </a:lnTo>
                  <a:lnTo>
                    <a:pt x="10804" y="14016"/>
                  </a:lnTo>
                  <a:close/>
                  <a:moveTo>
                    <a:pt x="6936" y="1"/>
                  </a:moveTo>
                  <a:lnTo>
                    <a:pt x="5914" y="74"/>
                  </a:lnTo>
                  <a:lnTo>
                    <a:pt x="4892" y="147"/>
                  </a:lnTo>
                  <a:lnTo>
                    <a:pt x="3870" y="268"/>
                  </a:lnTo>
                  <a:lnTo>
                    <a:pt x="2945" y="366"/>
                  </a:lnTo>
                  <a:lnTo>
                    <a:pt x="2483" y="390"/>
                  </a:lnTo>
                  <a:lnTo>
                    <a:pt x="1680" y="390"/>
                  </a:lnTo>
                  <a:lnTo>
                    <a:pt x="1339" y="317"/>
                  </a:lnTo>
                  <a:lnTo>
                    <a:pt x="658" y="195"/>
                  </a:lnTo>
                  <a:lnTo>
                    <a:pt x="634" y="147"/>
                  </a:lnTo>
                  <a:lnTo>
                    <a:pt x="585" y="122"/>
                  </a:lnTo>
                  <a:lnTo>
                    <a:pt x="512" y="98"/>
                  </a:lnTo>
                  <a:lnTo>
                    <a:pt x="463" y="98"/>
                  </a:lnTo>
                  <a:lnTo>
                    <a:pt x="390" y="122"/>
                  </a:lnTo>
                  <a:lnTo>
                    <a:pt x="342" y="147"/>
                  </a:lnTo>
                  <a:lnTo>
                    <a:pt x="317" y="220"/>
                  </a:lnTo>
                  <a:lnTo>
                    <a:pt x="293" y="293"/>
                  </a:lnTo>
                  <a:lnTo>
                    <a:pt x="244" y="1169"/>
                  </a:lnTo>
                  <a:lnTo>
                    <a:pt x="220" y="2069"/>
                  </a:lnTo>
                  <a:lnTo>
                    <a:pt x="196" y="3821"/>
                  </a:lnTo>
                  <a:lnTo>
                    <a:pt x="171" y="4794"/>
                  </a:lnTo>
                  <a:lnTo>
                    <a:pt x="123" y="5768"/>
                  </a:lnTo>
                  <a:lnTo>
                    <a:pt x="25" y="7690"/>
                  </a:lnTo>
                  <a:lnTo>
                    <a:pt x="1" y="8614"/>
                  </a:lnTo>
                  <a:lnTo>
                    <a:pt x="1" y="9539"/>
                  </a:lnTo>
                  <a:lnTo>
                    <a:pt x="25" y="11364"/>
                  </a:lnTo>
                  <a:lnTo>
                    <a:pt x="1" y="11997"/>
                  </a:lnTo>
                  <a:lnTo>
                    <a:pt x="1" y="12362"/>
                  </a:lnTo>
                  <a:lnTo>
                    <a:pt x="25" y="12702"/>
                  </a:lnTo>
                  <a:lnTo>
                    <a:pt x="50" y="13067"/>
                  </a:lnTo>
                  <a:lnTo>
                    <a:pt x="123" y="13408"/>
                  </a:lnTo>
                  <a:lnTo>
                    <a:pt x="244" y="13700"/>
                  </a:lnTo>
                  <a:lnTo>
                    <a:pt x="317" y="13846"/>
                  </a:lnTo>
                  <a:lnTo>
                    <a:pt x="390" y="13968"/>
                  </a:lnTo>
                  <a:lnTo>
                    <a:pt x="463" y="14065"/>
                  </a:lnTo>
                  <a:lnTo>
                    <a:pt x="561" y="14089"/>
                  </a:lnTo>
                  <a:lnTo>
                    <a:pt x="634" y="14089"/>
                  </a:lnTo>
                  <a:lnTo>
                    <a:pt x="731" y="14065"/>
                  </a:lnTo>
                  <a:lnTo>
                    <a:pt x="901" y="14138"/>
                  </a:lnTo>
                  <a:lnTo>
                    <a:pt x="1072" y="14162"/>
                  </a:lnTo>
                  <a:lnTo>
                    <a:pt x="1412" y="14211"/>
                  </a:lnTo>
                  <a:lnTo>
                    <a:pt x="2093" y="14260"/>
                  </a:lnTo>
                  <a:lnTo>
                    <a:pt x="2726" y="14308"/>
                  </a:lnTo>
                  <a:lnTo>
                    <a:pt x="3334" y="14308"/>
                  </a:lnTo>
                  <a:lnTo>
                    <a:pt x="3943" y="14284"/>
                  </a:lnTo>
                  <a:lnTo>
                    <a:pt x="4551" y="14260"/>
                  </a:lnTo>
                  <a:lnTo>
                    <a:pt x="7958" y="14089"/>
                  </a:lnTo>
                  <a:lnTo>
                    <a:pt x="7958" y="14089"/>
                  </a:lnTo>
                  <a:lnTo>
                    <a:pt x="7909" y="14211"/>
                  </a:lnTo>
                  <a:lnTo>
                    <a:pt x="7885" y="14357"/>
                  </a:lnTo>
                  <a:lnTo>
                    <a:pt x="7860" y="14673"/>
                  </a:lnTo>
                  <a:lnTo>
                    <a:pt x="7860" y="15233"/>
                  </a:lnTo>
                  <a:lnTo>
                    <a:pt x="7860" y="15768"/>
                  </a:lnTo>
                  <a:lnTo>
                    <a:pt x="7836" y="16303"/>
                  </a:lnTo>
                  <a:lnTo>
                    <a:pt x="7812" y="16547"/>
                  </a:lnTo>
                  <a:lnTo>
                    <a:pt x="7812" y="16668"/>
                  </a:lnTo>
                  <a:lnTo>
                    <a:pt x="7812" y="16790"/>
                  </a:lnTo>
                  <a:lnTo>
                    <a:pt x="7666" y="16741"/>
                  </a:lnTo>
                  <a:lnTo>
                    <a:pt x="7471" y="16693"/>
                  </a:lnTo>
                  <a:lnTo>
                    <a:pt x="7276" y="16693"/>
                  </a:lnTo>
                  <a:lnTo>
                    <a:pt x="7057" y="16668"/>
                  </a:lnTo>
                  <a:lnTo>
                    <a:pt x="6644" y="16693"/>
                  </a:lnTo>
                  <a:lnTo>
                    <a:pt x="6303" y="16741"/>
                  </a:lnTo>
                  <a:lnTo>
                    <a:pt x="6060" y="16790"/>
                  </a:lnTo>
                  <a:lnTo>
                    <a:pt x="5841" y="16863"/>
                  </a:lnTo>
                  <a:lnTo>
                    <a:pt x="5646" y="16936"/>
                  </a:lnTo>
                  <a:lnTo>
                    <a:pt x="5451" y="17058"/>
                  </a:lnTo>
                  <a:lnTo>
                    <a:pt x="5281" y="17204"/>
                  </a:lnTo>
                  <a:lnTo>
                    <a:pt x="5135" y="17374"/>
                  </a:lnTo>
                  <a:lnTo>
                    <a:pt x="5038" y="17569"/>
                  </a:lnTo>
                  <a:lnTo>
                    <a:pt x="4940" y="17812"/>
                  </a:lnTo>
                  <a:lnTo>
                    <a:pt x="4940" y="17885"/>
                  </a:lnTo>
                  <a:lnTo>
                    <a:pt x="4940" y="17958"/>
                  </a:lnTo>
                  <a:lnTo>
                    <a:pt x="4989" y="18031"/>
                  </a:lnTo>
                  <a:lnTo>
                    <a:pt x="5038" y="18055"/>
                  </a:lnTo>
                  <a:lnTo>
                    <a:pt x="5111" y="18080"/>
                  </a:lnTo>
                  <a:lnTo>
                    <a:pt x="5184" y="18080"/>
                  </a:lnTo>
                  <a:lnTo>
                    <a:pt x="5257" y="18055"/>
                  </a:lnTo>
                  <a:lnTo>
                    <a:pt x="5330" y="18007"/>
                  </a:lnTo>
                  <a:lnTo>
                    <a:pt x="5451" y="18080"/>
                  </a:lnTo>
                  <a:lnTo>
                    <a:pt x="5597" y="18128"/>
                  </a:lnTo>
                  <a:lnTo>
                    <a:pt x="5743" y="18177"/>
                  </a:lnTo>
                  <a:lnTo>
                    <a:pt x="5914" y="18201"/>
                  </a:lnTo>
                  <a:lnTo>
                    <a:pt x="6254" y="18226"/>
                  </a:lnTo>
                  <a:lnTo>
                    <a:pt x="6498" y="18226"/>
                  </a:lnTo>
                  <a:lnTo>
                    <a:pt x="7082" y="18250"/>
                  </a:lnTo>
                  <a:lnTo>
                    <a:pt x="7641" y="18250"/>
                  </a:lnTo>
                  <a:lnTo>
                    <a:pt x="8785" y="18226"/>
                  </a:lnTo>
                  <a:lnTo>
                    <a:pt x="10147" y="18201"/>
                  </a:lnTo>
                  <a:lnTo>
                    <a:pt x="11486" y="18128"/>
                  </a:lnTo>
                  <a:lnTo>
                    <a:pt x="12994" y="18080"/>
                  </a:lnTo>
                  <a:lnTo>
                    <a:pt x="13238" y="18080"/>
                  </a:lnTo>
                  <a:lnTo>
                    <a:pt x="13505" y="18104"/>
                  </a:lnTo>
                  <a:lnTo>
                    <a:pt x="13773" y="18080"/>
                  </a:lnTo>
                  <a:lnTo>
                    <a:pt x="13919" y="18080"/>
                  </a:lnTo>
                  <a:lnTo>
                    <a:pt x="14016" y="18031"/>
                  </a:lnTo>
                  <a:lnTo>
                    <a:pt x="14089" y="18080"/>
                  </a:lnTo>
                  <a:lnTo>
                    <a:pt x="14235" y="18080"/>
                  </a:lnTo>
                  <a:lnTo>
                    <a:pt x="14284" y="18055"/>
                  </a:lnTo>
                  <a:lnTo>
                    <a:pt x="14333" y="18007"/>
                  </a:lnTo>
                  <a:lnTo>
                    <a:pt x="14381" y="17958"/>
                  </a:lnTo>
                  <a:lnTo>
                    <a:pt x="14406" y="17885"/>
                  </a:lnTo>
                  <a:lnTo>
                    <a:pt x="14381" y="17812"/>
                  </a:lnTo>
                  <a:lnTo>
                    <a:pt x="14308" y="17569"/>
                  </a:lnTo>
                  <a:lnTo>
                    <a:pt x="14211" y="17374"/>
                  </a:lnTo>
                  <a:lnTo>
                    <a:pt x="14065" y="17179"/>
                  </a:lnTo>
                  <a:lnTo>
                    <a:pt x="13895" y="17033"/>
                  </a:lnTo>
                  <a:lnTo>
                    <a:pt x="13700" y="16912"/>
                  </a:lnTo>
                  <a:lnTo>
                    <a:pt x="13505" y="16814"/>
                  </a:lnTo>
                  <a:lnTo>
                    <a:pt x="13262" y="16741"/>
                  </a:lnTo>
                  <a:lnTo>
                    <a:pt x="13043" y="16693"/>
                  </a:lnTo>
                  <a:lnTo>
                    <a:pt x="12581" y="16693"/>
                  </a:lnTo>
                  <a:lnTo>
                    <a:pt x="12118" y="16766"/>
                  </a:lnTo>
                  <a:lnTo>
                    <a:pt x="11802" y="16790"/>
                  </a:lnTo>
                  <a:lnTo>
                    <a:pt x="11486" y="16814"/>
                  </a:lnTo>
                  <a:lnTo>
                    <a:pt x="11461" y="16620"/>
                  </a:lnTo>
                  <a:lnTo>
                    <a:pt x="11510" y="16571"/>
                  </a:lnTo>
                  <a:lnTo>
                    <a:pt x="11534" y="16498"/>
                  </a:lnTo>
                  <a:lnTo>
                    <a:pt x="11534" y="16449"/>
                  </a:lnTo>
                  <a:lnTo>
                    <a:pt x="11486" y="16425"/>
                  </a:lnTo>
                  <a:lnTo>
                    <a:pt x="11437" y="16401"/>
                  </a:lnTo>
                  <a:lnTo>
                    <a:pt x="11437" y="15939"/>
                  </a:lnTo>
                  <a:lnTo>
                    <a:pt x="11461" y="15501"/>
                  </a:lnTo>
                  <a:lnTo>
                    <a:pt x="11534" y="14746"/>
                  </a:lnTo>
                  <a:lnTo>
                    <a:pt x="11534" y="14381"/>
                  </a:lnTo>
                  <a:lnTo>
                    <a:pt x="11510" y="14187"/>
                  </a:lnTo>
                  <a:lnTo>
                    <a:pt x="11461" y="14016"/>
                  </a:lnTo>
                  <a:lnTo>
                    <a:pt x="14576" y="14016"/>
                  </a:lnTo>
                  <a:lnTo>
                    <a:pt x="15136" y="14041"/>
                  </a:lnTo>
                  <a:lnTo>
                    <a:pt x="15720" y="14089"/>
                  </a:lnTo>
                  <a:lnTo>
                    <a:pt x="16839" y="14211"/>
                  </a:lnTo>
                  <a:lnTo>
                    <a:pt x="17423" y="14260"/>
                  </a:lnTo>
                  <a:lnTo>
                    <a:pt x="17982" y="14260"/>
                  </a:lnTo>
                  <a:lnTo>
                    <a:pt x="18542" y="14235"/>
                  </a:lnTo>
                  <a:lnTo>
                    <a:pt x="18834" y="14211"/>
                  </a:lnTo>
                  <a:lnTo>
                    <a:pt x="19102" y="14138"/>
                  </a:lnTo>
                  <a:lnTo>
                    <a:pt x="19199" y="14114"/>
                  </a:lnTo>
                  <a:lnTo>
                    <a:pt x="19272" y="14041"/>
                  </a:lnTo>
                  <a:lnTo>
                    <a:pt x="19296" y="13968"/>
                  </a:lnTo>
                  <a:lnTo>
                    <a:pt x="19272" y="13870"/>
                  </a:lnTo>
                  <a:lnTo>
                    <a:pt x="19272" y="13773"/>
                  </a:lnTo>
                  <a:lnTo>
                    <a:pt x="19150" y="13043"/>
                  </a:lnTo>
                  <a:lnTo>
                    <a:pt x="19248" y="12921"/>
                  </a:lnTo>
                  <a:lnTo>
                    <a:pt x="19248" y="12873"/>
                  </a:lnTo>
                  <a:lnTo>
                    <a:pt x="19248" y="12824"/>
                  </a:lnTo>
                  <a:lnTo>
                    <a:pt x="19223" y="12800"/>
                  </a:lnTo>
                  <a:lnTo>
                    <a:pt x="19102" y="12800"/>
                  </a:lnTo>
                  <a:lnTo>
                    <a:pt x="19053" y="12337"/>
                  </a:lnTo>
                  <a:lnTo>
                    <a:pt x="19029" y="11875"/>
                  </a:lnTo>
                  <a:lnTo>
                    <a:pt x="18980" y="10926"/>
                  </a:lnTo>
                  <a:lnTo>
                    <a:pt x="18980" y="10001"/>
                  </a:lnTo>
                  <a:lnTo>
                    <a:pt x="19004" y="9052"/>
                  </a:lnTo>
                  <a:lnTo>
                    <a:pt x="19004" y="8955"/>
                  </a:lnTo>
                  <a:lnTo>
                    <a:pt x="19077" y="7203"/>
                  </a:lnTo>
                  <a:lnTo>
                    <a:pt x="19150" y="5549"/>
                  </a:lnTo>
                  <a:lnTo>
                    <a:pt x="19175" y="3894"/>
                  </a:lnTo>
                  <a:lnTo>
                    <a:pt x="19223" y="2385"/>
                  </a:lnTo>
                  <a:lnTo>
                    <a:pt x="19248" y="1607"/>
                  </a:lnTo>
                  <a:lnTo>
                    <a:pt x="19223" y="1242"/>
                  </a:lnTo>
                  <a:lnTo>
                    <a:pt x="19199" y="852"/>
                  </a:lnTo>
                  <a:lnTo>
                    <a:pt x="19248" y="804"/>
                  </a:lnTo>
                  <a:lnTo>
                    <a:pt x="19272" y="755"/>
                  </a:lnTo>
                  <a:lnTo>
                    <a:pt x="19296" y="682"/>
                  </a:lnTo>
                  <a:lnTo>
                    <a:pt x="19296" y="609"/>
                  </a:lnTo>
                  <a:lnTo>
                    <a:pt x="19272" y="560"/>
                  </a:lnTo>
                  <a:lnTo>
                    <a:pt x="19223" y="512"/>
                  </a:lnTo>
                  <a:lnTo>
                    <a:pt x="19175" y="463"/>
                  </a:lnTo>
                  <a:lnTo>
                    <a:pt x="19102" y="439"/>
                  </a:lnTo>
                  <a:lnTo>
                    <a:pt x="18493" y="317"/>
                  </a:lnTo>
                  <a:lnTo>
                    <a:pt x="17885" y="268"/>
                  </a:lnTo>
                  <a:lnTo>
                    <a:pt x="17277" y="244"/>
                  </a:lnTo>
                  <a:lnTo>
                    <a:pt x="16644" y="244"/>
                  </a:lnTo>
                  <a:lnTo>
                    <a:pt x="15403" y="293"/>
                  </a:lnTo>
                  <a:lnTo>
                    <a:pt x="14187" y="293"/>
                  </a:lnTo>
                  <a:lnTo>
                    <a:pt x="12629" y="220"/>
                  </a:lnTo>
                  <a:lnTo>
                    <a:pt x="11072" y="122"/>
                  </a:lnTo>
                  <a:lnTo>
                    <a:pt x="9515" y="49"/>
                  </a:lnTo>
                  <a:lnTo>
                    <a:pt x="7958" y="1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>
                <a:solidFill>
                  <a:schemeClr val="dk1"/>
                </a:solidFill>
              </a:rPr>
              <a:t>Blackboard Standard Course Template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>
                <a:latin typeface="Karla"/>
                <a:ea typeface="Karla"/>
                <a:cs typeface="Karla"/>
                <a:sym typeface="Karla"/>
              </a:rPr>
              <a:t>Standard 8.1</a:t>
            </a:r>
          </a:p>
          <a:p>
            <a:pPr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70" name="Shape 170" descr="Getting_Hel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6049" y="1800799"/>
            <a:ext cx="6564201" cy="256597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1" name="Shape 171"/>
          <p:cNvSpPr/>
          <p:nvPr/>
        </p:nvSpPr>
        <p:spPr>
          <a:xfrm rot="5400000">
            <a:off x="1617147" y="1737875"/>
            <a:ext cx="287400" cy="315000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-5400000">
            <a:off x="7940237" y="4099694"/>
            <a:ext cx="287400" cy="315000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3" name="Shape 173"/>
          <p:cNvGrpSpPr/>
          <p:nvPr/>
        </p:nvGrpSpPr>
        <p:grpSpPr>
          <a:xfrm>
            <a:off x="7540485" y="624232"/>
            <a:ext cx="740001" cy="699889"/>
            <a:chOff x="6399865" y="1675878"/>
            <a:chExt cx="988778" cy="935181"/>
          </a:xfrm>
        </p:grpSpPr>
        <p:pic>
          <p:nvPicPr>
            <p:cNvPr id="174" name="Shape 174" descr="Bb.jpg"/>
            <p:cNvPicPr preferRelativeResize="0"/>
            <p:nvPr/>
          </p:nvPicPr>
          <p:blipFill rotWithShape="1">
            <a:blip r:embed="rId5">
              <a:alphaModFix/>
            </a:blip>
            <a:srcRect l="8395" t="20662" r="7985" b="21671"/>
            <a:stretch/>
          </p:blipFill>
          <p:spPr>
            <a:xfrm>
              <a:off x="6503275" y="1779675"/>
              <a:ext cx="781975" cy="539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Shape 175"/>
            <p:cNvSpPr/>
            <p:nvPr/>
          </p:nvSpPr>
          <p:spPr>
            <a:xfrm>
              <a:off x="6399865" y="1675878"/>
              <a:ext cx="988778" cy="935181"/>
            </a:xfrm>
            <a:custGeom>
              <a:avLst/>
              <a:gdLst/>
              <a:ahLst/>
              <a:cxnLst/>
              <a:rect l="0" t="0" r="0" b="0"/>
              <a:pathLst>
                <a:path w="19297" h="18251" extrusionOk="0">
                  <a:moveTo>
                    <a:pt x="18396" y="828"/>
                  </a:moveTo>
                  <a:lnTo>
                    <a:pt x="18761" y="877"/>
                  </a:lnTo>
                  <a:lnTo>
                    <a:pt x="18737" y="1242"/>
                  </a:lnTo>
                  <a:lnTo>
                    <a:pt x="18615" y="1266"/>
                  </a:lnTo>
                  <a:lnTo>
                    <a:pt x="18493" y="1315"/>
                  </a:lnTo>
                  <a:lnTo>
                    <a:pt x="18274" y="1436"/>
                  </a:lnTo>
                  <a:lnTo>
                    <a:pt x="18007" y="1582"/>
                  </a:lnTo>
                  <a:lnTo>
                    <a:pt x="17739" y="1777"/>
                  </a:lnTo>
                  <a:lnTo>
                    <a:pt x="17642" y="1850"/>
                  </a:lnTo>
                  <a:lnTo>
                    <a:pt x="17618" y="1801"/>
                  </a:lnTo>
                  <a:lnTo>
                    <a:pt x="17545" y="1704"/>
                  </a:lnTo>
                  <a:lnTo>
                    <a:pt x="17496" y="1680"/>
                  </a:lnTo>
                  <a:lnTo>
                    <a:pt x="17423" y="1655"/>
                  </a:lnTo>
                  <a:lnTo>
                    <a:pt x="17131" y="1631"/>
                  </a:lnTo>
                  <a:lnTo>
                    <a:pt x="17301" y="1509"/>
                  </a:lnTo>
                  <a:lnTo>
                    <a:pt x="17472" y="1388"/>
                  </a:lnTo>
                  <a:lnTo>
                    <a:pt x="17837" y="1144"/>
                  </a:lnTo>
                  <a:lnTo>
                    <a:pt x="18104" y="974"/>
                  </a:lnTo>
                  <a:lnTo>
                    <a:pt x="18250" y="901"/>
                  </a:lnTo>
                  <a:lnTo>
                    <a:pt x="18396" y="828"/>
                  </a:lnTo>
                  <a:close/>
                  <a:moveTo>
                    <a:pt x="18712" y="1582"/>
                  </a:moveTo>
                  <a:lnTo>
                    <a:pt x="18688" y="2385"/>
                  </a:lnTo>
                  <a:lnTo>
                    <a:pt x="18688" y="3164"/>
                  </a:lnTo>
                  <a:lnTo>
                    <a:pt x="18469" y="3334"/>
                  </a:lnTo>
                  <a:lnTo>
                    <a:pt x="18250" y="3529"/>
                  </a:lnTo>
                  <a:lnTo>
                    <a:pt x="17982" y="3748"/>
                  </a:lnTo>
                  <a:lnTo>
                    <a:pt x="17861" y="3870"/>
                  </a:lnTo>
                  <a:lnTo>
                    <a:pt x="17764" y="4016"/>
                  </a:lnTo>
                  <a:lnTo>
                    <a:pt x="17739" y="3407"/>
                  </a:lnTo>
                  <a:lnTo>
                    <a:pt x="17739" y="3334"/>
                  </a:lnTo>
                  <a:lnTo>
                    <a:pt x="17958" y="3140"/>
                  </a:lnTo>
                  <a:lnTo>
                    <a:pt x="18177" y="2945"/>
                  </a:lnTo>
                  <a:lnTo>
                    <a:pt x="18493" y="2653"/>
                  </a:lnTo>
                  <a:lnTo>
                    <a:pt x="18615" y="2531"/>
                  </a:lnTo>
                  <a:lnTo>
                    <a:pt x="18664" y="2458"/>
                  </a:lnTo>
                  <a:lnTo>
                    <a:pt x="18688" y="2361"/>
                  </a:lnTo>
                  <a:lnTo>
                    <a:pt x="18664" y="2312"/>
                  </a:lnTo>
                  <a:lnTo>
                    <a:pt x="18615" y="2288"/>
                  </a:lnTo>
                  <a:lnTo>
                    <a:pt x="18518" y="2264"/>
                  </a:lnTo>
                  <a:lnTo>
                    <a:pt x="18445" y="2288"/>
                  </a:lnTo>
                  <a:lnTo>
                    <a:pt x="18347" y="2312"/>
                  </a:lnTo>
                  <a:lnTo>
                    <a:pt x="18274" y="2385"/>
                  </a:lnTo>
                  <a:lnTo>
                    <a:pt x="18128" y="2531"/>
                  </a:lnTo>
                  <a:lnTo>
                    <a:pt x="18007" y="2653"/>
                  </a:lnTo>
                  <a:lnTo>
                    <a:pt x="17739" y="2945"/>
                  </a:lnTo>
                  <a:lnTo>
                    <a:pt x="17739" y="2531"/>
                  </a:lnTo>
                  <a:lnTo>
                    <a:pt x="17691" y="2118"/>
                  </a:lnTo>
                  <a:lnTo>
                    <a:pt x="17788" y="2069"/>
                  </a:lnTo>
                  <a:lnTo>
                    <a:pt x="18055" y="1947"/>
                  </a:lnTo>
                  <a:lnTo>
                    <a:pt x="18323" y="1777"/>
                  </a:lnTo>
                  <a:lnTo>
                    <a:pt x="18518" y="1680"/>
                  </a:lnTo>
                  <a:lnTo>
                    <a:pt x="18712" y="1582"/>
                  </a:lnTo>
                  <a:close/>
                  <a:moveTo>
                    <a:pt x="18688" y="3529"/>
                  </a:moveTo>
                  <a:lnTo>
                    <a:pt x="18688" y="3894"/>
                  </a:lnTo>
                  <a:lnTo>
                    <a:pt x="18664" y="4843"/>
                  </a:lnTo>
                  <a:lnTo>
                    <a:pt x="18639" y="4843"/>
                  </a:lnTo>
                  <a:lnTo>
                    <a:pt x="18518" y="4916"/>
                  </a:lnTo>
                  <a:lnTo>
                    <a:pt x="18396" y="5038"/>
                  </a:lnTo>
                  <a:lnTo>
                    <a:pt x="18177" y="5305"/>
                  </a:lnTo>
                  <a:lnTo>
                    <a:pt x="17982" y="5451"/>
                  </a:lnTo>
                  <a:lnTo>
                    <a:pt x="17788" y="5597"/>
                  </a:lnTo>
                  <a:lnTo>
                    <a:pt x="17788" y="5013"/>
                  </a:lnTo>
                  <a:lnTo>
                    <a:pt x="18128" y="4819"/>
                  </a:lnTo>
                  <a:lnTo>
                    <a:pt x="18274" y="4746"/>
                  </a:lnTo>
                  <a:lnTo>
                    <a:pt x="18445" y="4673"/>
                  </a:lnTo>
                  <a:lnTo>
                    <a:pt x="18591" y="4575"/>
                  </a:lnTo>
                  <a:lnTo>
                    <a:pt x="18639" y="4527"/>
                  </a:lnTo>
                  <a:lnTo>
                    <a:pt x="18664" y="4454"/>
                  </a:lnTo>
                  <a:lnTo>
                    <a:pt x="18664" y="4429"/>
                  </a:lnTo>
                  <a:lnTo>
                    <a:pt x="18639" y="4381"/>
                  </a:lnTo>
                  <a:lnTo>
                    <a:pt x="18566" y="4332"/>
                  </a:lnTo>
                  <a:lnTo>
                    <a:pt x="18420" y="4332"/>
                  </a:lnTo>
                  <a:lnTo>
                    <a:pt x="18347" y="4356"/>
                  </a:lnTo>
                  <a:lnTo>
                    <a:pt x="18177" y="4429"/>
                  </a:lnTo>
                  <a:lnTo>
                    <a:pt x="18031" y="4502"/>
                  </a:lnTo>
                  <a:lnTo>
                    <a:pt x="17788" y="4673"/>
                  </a:lnTo>
                  <a:lnTo>
                    <a:pt x="17764" y="4137"/>
                  </a:lnTo>
                  <a:lnTo>
                    <a:pt x="17958" y="4040"/>
                  </a:lnTo>
                  <a:lnTo>
                    <a:pt x="18128" y="3943"/>
                  </a:lnTo>
                  <a:lnTo>
                    <a:pt x="18445" y="3699"/>
                  </a:lnTo>
                  <a:lnTo>
                    <a:pt x="18688" y="3529"/>
                  </a:lnTo>
                  <a:close/>
                  <a:moveTo>
                    <a:pt x="18664" y="5305"/>
                  </a:moveTo>
                  <a:lnTo>
                    <a:pt x="18639" y="6011"/>
                  </a:lnTo>
                  <a:lnTo>
                    <a:pt x="18396" y="6108"/>
                  </a:lnTo>
                  <a:lnTo>
                    <a:pt x="18177" y="6230"/>
                  </a:lnTo>
                  <a:lnTo>
                    <a:pt x="17982" y="6376"/>
                  </a:lnTo>
                  <a:lnTo>
                    <a:pt x="17764" y="6522"/>
                  </a:lnTo>
                  <a:lnTo>
                    <a:pt x="17764" y="6522"/>
                  </a:lnTo>
                  <a:lnTo>
                    <a:pt x="17788" y="5865"/>
                  </a:lnTo>
                  <a:lnTo>
                    <a:pt x="17934" y="5816"/>
                  </a:lnTo>
                  <a:lnTo>
                    <a:pt x="18080" y="5743"/>
                  </a:lnTo>
                  <a:lnTo>
                    <a:pt x="18201" y="5670"/>
                  </a:lnTo>
                  <a:lnTo>
                    <a:pt x="18323" y="5597"/>
                  </a:lnTo>
                  <a:lnTo>
                    <a:pt x="18493" y="5476"/>
                  </a:lnTo>
                  <a:lnTo>
                    <a:pt x="18664" y="5305"/>
                  </a:lnTo>
                  <a:close/>
                  <a:moveTo>
                    <a:pt x="18615" y="6425"/>
                  </a:moveTo>
                  <a:lnTo>
                    <a:pt x="18615" y="6473"/>
                  </a:lnTo>
                  <a:lnTo>
                    <a:pt x="18518" y="6498"/>
                  </a:lnTo>
                  <a:lnTo>
                    <a:pt x="18420" y="6546"/>
                  </a:lnTo>
                  <a:lnTo>
                    <a:pt x="18250" y="6668"/>
                  </a:lnTo>
                  <a:lnTo>
                    <a:pt x="18104" y="6765"/>
                  </a:lnTo>
                  <a:lnTo>
                    <a:pt x="17982" y="6887"/>
                  </a:lnTo>
                  <a:lnTo>
                    <a:pt x="17739" y="7155"/>
                  </a:lnTo>
                  <a:lnTo>
                    <a:pt x="17764" y="6717"/>
                  </a:lnTo>
                  <a:lnTo>
                    <a:pt x="17982" y="6668"/>
                  </a:lnTo>
                  <a:lnTo>
                    <a:pt x="18201" y="6595"/>
                  </a:lnTo>
                  <a:lnTo>
                    <a:pt x="18615" y="6425"/>
                  </a:lnTo>
                  <a:close/>
                  <a:moveTo>
                    <a:pt x="18615" y="6838"/>
                  </a:moveTo>
                  <a:lnTo>
                    <a:pt x="18591" y="7349"/>
                  </a:lnTo>
                  <a:lnTo>
                    <a:pt x="18591" y="7666"/>
                  </a:lnTo>
                  <a:lnTo>
                    <a:pt x="18420" y="7787"/>
                  </a:lnTo>
                  <a:lnTo>
                    <a:pt x="18250" y="7909"/>
                  </a:lnTo>
                  <a:lnTo>
                    <a:pt x="17958" y="8103"/>
                  </a:lnTo>
                  <a:lnTo>
                    <a:pt x="17666" y="8322"/>
                  </a:lnTo>
                  <a:lnTo>
                    <a:pt x="17715" y="7739"/>
                  </a:lnTo>
                  <a:lnTo>
                    <a:pt x="17739" y="7349"/>
                  </a:lnTo>
                  <a:lnTo>
                    <a:pt x="18080" y="7155"/>
                  </a:lnTo>
                  <a:lnTo>
                    <a:pt x="18420" y="6960"/>
                  </a:lnTo>
                  <a:lnTo>
                    <a:pt x="18615" y="6838"/>
                  </a:lnTo>
                  <a:close/>
                  <a:moveTo>
                    <a:pt x="18566" y="8103"/>
                  </a:moveTo>
                  <a:lnTo>
                    <a:pt x="18542" y="8420"/>
                  </a:lnTo>
                  <a:lnTo>
                    <a:pt x="18420" y="8493"/>
                  </a:lnTo>
                  <a:lnTo>
                    <a:pt x="18274" y="8566"/>
                  </a:lnTo>
                  <a:lnTo>
                    <a:pt x="18055" y="8785"/>
                  </a:lnTo>
                  <a:lnTo>
                    <a:pt x="17812" y="9004"/>
                  </a:lnTo>
                  <a:lnTo>
                    <a:pt x="17593" y="9247"/>
                  </a:lnTo>
                  <a:lnTo>
                    <a:pt x="17642" y="8566"/>
                  </a:lnTo>
                  <a:lnTo>
                    <a:pt x="18031" y="8395"/>
                  </a:lnTo>
                  <a:lnTo>
                    <a:pt x="18420" y="8201"/>
                  </a:lnTo>
                  <a:lnTo>
                    <a:pt x="18566" y="8103"/>
                  </a:lnTo>
                  <a:close/>
                  <a:moveTo>
                    <a:pt x="18542" y="8809"/>
                  </a:moveTo>
                  <a:lnTo>
                    <a:pt x="18542" y="9077"/>
                  </a:lnTo>
                  <a:lnTo>
                    <a:pt x="18299" y="9271"/>
                  </a:lnTo>
                  <a:lnTo>
                    <a:pt x="17934" y="9588"/>
                  </a:lnTo>
                  <a:lnTo>
                    <a:pt x="17593" y="9928"/>
                  </a:lnTo>
                  <a:lnTo>
                    <a:pt x="17569" y="9953"/>
                  </a:lnTo>
                  <a:lnTo>
                    <a:pt x="17569" y="9977"/>
                  </a:lnTo>
                  <a:lnTo>
                    <a:pt x="17593" y="10001"/>
                  </a:lnTo>
                  <a:lnTo>
                    <a:pt x="17642" y="10001"/>
                  </a:lnTo>
                  <a:lnTo>
                    <a:pt x="18080" y="9831"/>
                  </a:lnTo>
                  <a:lnTo>
                    <a:pt x="18274" y="9709"/>
                  </a:lnTo>
                  <a:lnTo>
                    <a:pt x="18493" y="9588"/>
                  </a:lnTo>
                  <a:lnTo>
                    <a:pt x="18518" y="9563"/>
                  </a:lnTo>
                  <a:lnTo>
                    <a:pt x="18518" y="9977"/>
                  </a:lnTo>
                  <a:lnTo>
                    <a:pt x="18396" y="10026"/>
                  </a:lnTo>
                  <a:lnTo>
                    <a:pt x="18274" y="10074"/>
                  </a:lnTo>
                  <a:lnTo>
                    <a:pt x="18080" y="10220"/>
                  </a:lnTo>
                  <a:lnTo>
                    <a:pt x="17788" y="10464"/>
                  </a:lnTo>
                  <a:lnTo>
                    <a:pt x="17520" y="10731"/>
                  </a:lnTo>
                  <a:lnTo>
                    <a:pt x="17520" y="10245"/>
                  </a:lnTo>
                  <a:lnTo>
                    <a:pt x="17569" y="9490"/>
                  </a:lnTo>
                  <a:lnTo>
                    <a:pt x="17837" y="9344"/>
                  </a:lnTo>
                  <a:lnTo>
                    <a:pt x="18104" y="9150"/>
                  </a:lnTo>
                  <a:lnTo>
                    <a:pt x="18274" y="8979"/>
                  </a:lnTo>
                  <a:lnTo>
                    <a:pt x="18469" y="8833"/>
                  </a:lnTo>
                  <a:lnTo>
                    <a:pt x="18542" y="8809"/>
                  </a:lnTo>
                  <a:close/>
                  <a:moveTo>
                    <a:pt x="18518" y="10342"/>
                  </a:moveTo>
                  <a:lnTo>
                    <a:pt x="18518" y="10975"/>
                  </a:lnTo>
                  <a:lnTo>
                    <a:pt x="18347" y="11096"/>
                  </a:lnTo>
                  <a:lnTo>
                    <a:pt x="18201" y="11194"/>
                  </a:lnTo>
                  <a:lnTo>
                    <a:pt x="17861" y="11486"/>
                  </a:lnTo>
                  <a:lnTo>
                    <a:pt x="17715" y="11632"/>
                  </a:lnTo>
                  <a:lnTo>
                    <a:pt x="17569" y="11802"/>
                  </a:lnTo>
                  <a:lnTo>
                    <a:pt x="17545" y="11559"/>
                  </a:lnTo>
                  <a:lnTo>
                    <a:pt x="17520" y="11048"/>
                  </a:lnTo>
                  <a:lnTo>
                    <a:pt x="17691" y="10975"/>
                  </a:lnTo>
                  <a:lnTo>
                    <a:pt x="17837" y="10877"/>
                  </a:lnTo>
                  <a:lnTo>
                    <a:pt x="18128" y="10634"/>
                  </a:lnTo>
                  <a:lnTo>
                    <a:pt x="18518" y="10342"/>
                  </a:lnTo>
                  <a:close/>
                  <a:moveTo>
                    <a:pt x="18518" y="11413"/>
                  </a:moveTo>
                  <a:lnTo>
                    <a:pt x="18542" y="11802"/>
                  </a:lnTo>
                  <a:lnTo>
                    <a:pt x="18347" y="11899"/>
                  </a:lnTo>
                  <a:lnTo>
                    <a:pt x="18177" y="12021"/>
                  </a:lnTo>
                  <a:lnTo>
                    <a:pt x="17837" y="12289"/>
                  </a:lnTo>
                  <a:lnTo>
                    <a:pt x="17764" y="12240"/>
                  </a:lnTo>
                  <a:lnTo>
                    <a:pt x="17642" y="12240"/>
                  </a:lnTo>
                  <a:lnTo>
                    <a:pt x="17593" y="12021"/>
                  </a:lnTo>
                  <a:lnTo>
                    <a:pt x="18299" y="11559"/>
                  </a:lnTo>
                  <a:lnTo>
                    <a:pt x="18518" y="11413"/>
                  </a:lnTo>
                  <a:close/>
                  <a:moveTo>
                    <a:pt x="2093" y="1899"/>
                  </a:moveTo>
                  <a:lnTo>
                    <a:pt x="2385" y="1972"/>
                  </a:lnTo>
                  <a:lnTo>
                    <a:pt x="2702" y="1996"/>
                  </a:lnTo>
                  <a:lnTo>
                    <a:pt x="3334" y="2045"/>
                  </a:lnTo>
                  <a:lnTo>
                    <a:pt x="4356" y="2093"/>
                  </a:lnTo>
                  <a:lnTo>
                    <a:pt x="5354" y="2118"/>
                  </a:lnTo>
                  <a:lnTo>
                    <a:pt x="6376" y="2118"/>
                  </a:lnTo>
                  <a:lnTo>
                    <a:pt x="7398" y="2093"/>
                  </a:lnTo>
                  <a:lnTo>
                    <a:pt x="9466" y="2020"/>
                  </a:lnTo>
                  <a:lnTo>
                    <a:pt x="11413" y="1972"/>
                  </a:lnTo>
                  <a:lnTo>
                    <a:pt x="13359" y="1947"/>
                  </a:lnTo>
                  <a:lnTo>
                    <a:pt x="14357" y="1947"/>
                  </a:lnTo>
                  <a:lnTo>
                    <a:pt x="15330" y="1996"/>
                  </a:lnTo>
                  <a:lnTo>
                    <a:pt x="16304" y="2045"/>
                  </a:lnTo>
                  <a:lnTo>
                    <a:pt x="17277" y="2142"/>
                  </a:lnTo>
                  <a:lnTo>
                    <a:pt x="17253" y="2483"/>
                  </a:lnTo>
                  <a:lnTo>
                    <a:pt x="17228" y="2823"/>
                  </a:lnTo>
                  <a:lnTo>
                    <a:pt x="17228" y="3529"/>
                  </a:lnTo>
                  <a:lnTo>
                    <a:pt x="17277" y="4210"/>
                  </a:lnTo>
                  <a:lnTo>
                    <a:pt x="17301" y="4892"/>
                  </a:lnTo>
                  <a:lnTo>
                    <a:pt x="17301" y="5646"/>
                  </a:lnTo>
                  <a:lnTo>
                    <a:pt x="17277" y="6376"/>
                  </a:lnTo>
                  <a:lnTo>
                    <a:pt x="17180" y="7885"/>
                  </a:lnTo>
                  <a:lnTo>
                    <a:pt x="17082" y="9125"/>
                  </a:lnTo>
                  <a:lnTo>
                    <a:pt x="17034" y="9758"/>
                  </a:lnTo>
                  <a:lnTo>
                    <a:pt x="17009" y="10391"/>
                  </a:lnTo>
                  <a:lnTo>
                    <a:pt x="16985" y="10829"/>
                  </a:lnTo>
                  <a:lnTo>
                    <a:pt x="16961" y="11291"/>
                  </a:lnTo>
                  <a:lnTo>
                    <a:pt x="16985" y="11778"/>
                  </a:lnTo>
                  <a:lnTo>
                    <a:pt x="17009" y="12021"/>
                  </a:lnTo>
                  <a:lnTo>
                    <a:pt x="17058" y="12240"/>
                  </a:lnTo>
                  <a:lnTo>
                    <a:pt x="9539" y="12240"/>
                  </a:lnTo>
                  <a:lnTo>
                    <a:pt x="8566" y="12264"/>
                  </a:lnTo>
                  <a:lnTo>
                    <a:pt x="7568" y="12289"/>
                  </a:lnTo>
                  <a:lnTo>
                    <a:pt x="5622" y="12386"/>
                  </a:lnTo>
                  <a:lnTo>
                    <a:pt x="5086" y="12410"/>
                  </a:lnTo>
                  <a:lnTo>
                    <a:pt x="4551" y="12410"/>
                  </a:lnTo>
                  <a:lnTo>
                    <a:pt x="4040" y="12362"/>
                  </a:lnTo>
                  <a:lnTo>
                    <a:pt x="3529" y="12313"/>
                  </a:lnTo>
                  <a:lnTo>
                    <a:pt x="2994" y="12216"/>
                  </a:lnTo>
                  <a:lnTo>
                    <a:pt x="2702" y="12191"/>
                  </a:lnTo>
                  <a:lnTo>
                    <a:pt x="2434" y="12216"/>
                  </a:lnTo>
                  <a:lnTo>
                    <a:pt x="2385" y="11997"/>
                  </a:lnTo>
                  <a:lnTo>
                    <a:pt x="2361" y="11753"/>
                  </a:lnTo>
                  <a:lnTo>
                    <a:pt x="2337" y="11267"/>
                  </a:lnTo>
                  <a:lnTo>
                    <a:pt x="2361" y="10318"/>
                  </a:lnTo>
                  <a:lnTo>
                    <a:pt x="2361" y="9661"/>
                  </a:lnTo>
                  <a:lnTo>
                    <a:pt x="2337" y="8979"/>
                  </a:lnTo>
                  <a:lnTo>
                    <a:pt x="2312" y="7666"/>
                  </a:lnTo>
                  <a:lnTo>
                    <a:pt x="2312" y="6887"/>
                  </a:lnTo>
                  <a:lnTo>
                    <a:pt x="2288" y="6084"/>
                  </a:lnTo>
                  <a:lnTo>
                    <a:pt x="2239" y="4527"/>
                  </a:lnTo>
                  <a:lnTo>
                    <a:pt x="2215" y="2896"/>
                  </a:lnTo>
                  <a:lnTo>
                    <a:pt x="2215" y="2385"/>
                  </a:lnTo>
                  <a:lnTo>
                    <a:pt x="2166" y="2118"/>
                  </a:lnTo>
                  <a:lnTo>
                    <a:pt x="2142" y="2020"/>
                  </a:lnTo>
                  <a:lnTo>
                    <a:pt x="2093" y="1899"/>
                  </a:lnTo>
                  <a:close/>
                  <a:moveTo>
                    <a:pt x="18566" y="12118"/>
                  </a:moveTo>
                  <a:lnTo>
                    <a:pt x="18591" y="12264"/>
                  </a:lnTo>
                  <a:lnTo>
                    <a:pt x="18420" y="12313"/>
                  </a:lnTo>
                  <a:lnTo>
                    <a:pt x="18274" y="12410"/>
                  </a:lnTo>
                  <a:lnTo>
                    <a:pt x="17958" y="12581"/>
                  </a:lnTo>
                  <a:lnTo>
                    <a:pt x="17885" y="12629"/>
                  </a:lnTo>
                  <a:lnTo>
                    <a:pt x="17909" y="12532"/>
                  </a:lnTo>
                  <a:lnTo>
                    <a:pt x="17909" y="12435"/>
                  </a:lnTo>
                  <a:lnTo>
                    <a:pt x="18250" y="12264"/>
                  </a:lnTo>
                  <a:lnTo>
                    <a:pt x="18566" y="12118"/>
                  </a:lnTo>
                  <a:close/>
                  <a:moveTo>
                    <a:pt x="8761" y="512"/>
                  </a:moveTo>
                  <a:lnTo>
                    <a:pt x="10318" y="585"/>
                  </a:lnTo>
                  <a:lnTo>
                    <a:pt x="13432" y="755"/>
                  </a:lnTo>
                  <a:lnTo>
                    <a:pt x="14138" y="779"/>
                  </a:lnTo>
                  <a:lnTo>
                    <a:pt x="14844" y="804"/>
                  </a:lnTo>
                  <a:lnTo>
                    <a:pt x="16279" y="779"/>
                  </a:lnTo>
                  <a:lnTo>
                    <a:pt x="17034" y="755"/>
                  </a:lnTo>
                  <a:lnTo>
                    <a:pt x="17034" y="755"/>
                  </a:lnTo>
                  <a:lnTo>
                    <a:pt x="16912" y="852"/>
                  </a:lnTo>
                  <a:lnTo>
                    <a:pt x="16790" y="950"/>
                  </a:lnTo>
                  <a:lnTo>
                    <a:pt x="16790" y="998"/>
                  </a:lnTo>
                  <a:lnTo>
                    <a:pt x="16790" y="1023"/>
                  </a:lnTo>
                  <a:lnTo>
                    <a:pt x="16815" y="1047"/>
                  </a:lnTo>
                  <a:lnTo>
                    <a:pt x="16863" y="1047"/>
                  </a:lnTo>
                  <a:lnTo>
                    <a:pt x="17131" y="901"/>
                  </a:lnTo>
                  <a:lnTo>
                    <a:pt x="17399" y="755"/>
                  </a:lnTo>
                  <a:lnTo>
                    <a:pt x="17837" y="779"/>
                  </a:lnTo>
                  <a:lnTo>
                    <a:pt x="17593" y="925"/>
                  </a:lnTo>
                  <a:lnTo>
                    <a:pt x="17399" y="1071"/>
                  </a:lnTo>
                  <a:lnTo>
                    <a:pt x="17228" y="1217"/>
                  </a:lnTo>
                  <a:lnTo>
                    <a:pt x="17082" y="1412"/>
                  </a:lnTo>
                  <a:lnTo>
                    <a:pt x="17034" y="1509"/>
                  </a:lnTo>
                  <a:lnTo>
                    <a:pt x="17009" y="1631"/>
                  </a:lnTo>
                  <a:lnTo>
                    <a:pt x="16060" y="1558"/>
                  </a:lnTo>
                  <a:lnTo>
                    <a:pt x="15111" y="1509"/>
                  </a:lnTo>
                  <a:lnTo>
                    <a:pt x="14162" y="1461"/>
                  </a:lnTo>
                  <a:lnTo>
                    <a:pt x="13238" y="1461"/>
                  </a:lnTo>
                  <a:lnTo>
                    <a:pt x="11340" y="1485"/>
                  </a:lnTo>
                  <a:lnTo>
                    <a:pt x="9466" y="1558"/>
                  </a:lnTo>
                  <a:lnTo>
                    <a:pt x="7495" y="1631"/>
                  </a:lnTo>
                  <a:lnTo>
                    <a:pt x="5549" y="1655"/>
                  </a:lnTo>
                  <a:lnTo>
                    <a:pt x="4527" y="1631"/>
                  </a:lnTo>
                  <a:lnTo>
                    <a:pt x="3505" y="1607"/>
                  </a:lnTo>
                  <a:lnTo>
                    <a:pt x="3140" y="1558"/>
                  </a:lnTo>
                  <a:lnTo>
                    <a:pt x="2726" y="1509"/>
                  </a:lnTo>
                  <a:lnTo>
                    <a:pt x="2312" y="1509"/>
                  </a:lnTo>
                  <a:lnTo>
                    <a:pt x="2118" y="1534"/>
                  </a:lnTo>
                  <a:lnTo>
                    <a:pt x="1948" y="1582"/>
                  </a:lnTo>
                  <a:lnTo>
                    <a:pt x="1899" y="1607"/>
                  </a:lnTo>
                  <a:lnTo>
                    <a:pt x="1850" y="1631"/>
                  </a:lnTo>
                  <a:lnTo>
                    <a:pt x="1850" y="1704"/>
                  </a:lnTo>
                  <a:lnTo>
                    <a:pt x="1850" y="1777"/>
                  </a:lnTo>
                  <a:lnTo>
                    <a:pt x="1899" y="1826"/>
                  </a:lnTo>
                  <a:lnTo>
                    <a:pt x="1850" y="1947"/>
                  </a:lnTo>
                  <a:lnTo>
                    <a:pt x="1802" y="2069"/>
                  </a:lnTo>
                  <a:lnTo>
                    <a:pt x="1777" y="2215"/>
                  </a:lnTo>
                  <a:lnTo>
                    <a:pt x="1753" y="2337"/>
                  </a:lnTo>
                  <a:lnTo>
                    <a:pt x="1753" y="2604"/>
                  </a:lnTo>
                  <a:lnTo>
                    <a:pt x="1753" y="2896"/>
                  </a:lnTo>
                  <a:lnTo>
                    <a:pt x="1753" y="4527"/>
                  </a:lnTo>
                  <a:lnTo>
                    <a:pt x="1802" y="6181"/>
                  </a:lnTo>
                  <a:lnTo>
                    <a:pt x="1826" y="7009"/>
                  </a:lnTo>
                  <a:lnTo>
                    <a:pt x="1826" y="7836"/>
                  </a:lnTo>
                  <a:lnTo>
                    <a:pt x="1875" y="9223"/>
                  </a:lnTo>
                  <a:lnTo>
                    <a:pt x="1875" y="9904"/>
                  </a:lnTo>
                  <a:lnTo>
                    <a:pt x="1875" y="10585"/>
                  </a:lnTo>
                  <a:lnTo>
                    <a:pt x="1850" y="11048"/>
                  </a:lnTo>
                  <a:lnTo>
                    <a:pt x="1826" y="11583"/>
                  </a:lnTo>
                  <a:lnTo>
                    <a:pt x="1826" y="11851"/>
                  </a:lnTo>
                  <a:lnTo>
                    <a:pt x="1875" y="12094"/>
                  </a:lnTo>
                  <a:lnTo>
                    <a:pt x="1948" y="12337"/>
                  </a:lnTo>
                  <a:lnTo>
                    <a:pt x="2045" y="12532"/>
                  </a:lnTo>
                  <a:lnTo>
                    <a:pt x="2118" y="12605"/>
                  </a:lnTo>
                  <a:lnTo>
                    <a:pt x="2215" y="12654"/>
                  </a:lnTo>
                  <a:lnTo>
                    <a:pt x="2312" y="12629"/>
                  </a:lnTo>
                  <a:lnTo>
                    <a:pt x="2385" y="12581"/>
                  </a:lnTo>
                  <a:lnTo>
                    <a:pt x="2677" y="12654"/>
                  </a:lnTo>
                  <a:lnTo>
                    <a:pt x="2969" y="12678"/>
                  </a:lnTo>
                  <a:lnTo>
                    <a:pt x="3553" y="12775"/>
                  </a:lnTo>
                  <a:lnTo>
                    <a:pt x="4040" y="12824"/>
                  </a:lnTo>
                  <a:lnTo>
                    <a:pt x="4502" y="12873"/>
                  </a:lnTo>
                  <a:lnTo>
                    <a:pt x="5427" y="12873"/>
                  </a:lnTo>
                  <a:lnTo>
                    <a:pt x="6449" y="12848"/>
                  </a:lnTo>
                  <a:lnTo>
                    <a:pt x="7495" y="12800"/>
                  </a:lnTo>
                  <a:lnTo>
                    <a:pt x="8517" y="12751"/>
                  </a:lnTo>
                  <a:lnTo>
                    <a:pt x="9539" y="12727"/>
                  </a:lnTo>
                  <a:lnTo>
                    <a:pt x="17277" y="12727"/>
                  </a:lnTo>
                  <a:lnTo>
                    <a:pt x="17350" y="12775"/>
                  </a:lnTo>
                  <a:lnTo>
                    <a:pt x="17496" y="12775"/>
                  </a:lnTo>
                  <a:lnTo>
                    <a:pt x="17569" y="12727"/>
                  </a:lnTo>
                  <a:lnTo>
                    <a:pt x="17715" y="12727"/>
                  </a:lnTo>
                  <a:lnTo>
                    <a:pt x="17569" y="12824"/>
                  </a:lnTo>
                  <a:lnTo>
                    <a:pt x="17423" y="12946"/>
                  </a:lnTo>
                  <a:lnTo>
                    <a:pt x="17301" y="13092"/>
                  </a:lnTo>
                  <a:lnTo>
                    <a:pt x="17180" y="13238"/>
                  </a:lnTo>
                  <a:lnTo>
                    <a:pt x="17180" y="13262"/>
                  </a:lnTo>
                  <a:lnTo>
                    <a:pt x="17180" y="13286"/>
                  </a:lnTo>
                  <a:lnTo>
                    <a:pt x="17204" y="13311"/>
                  </a:lnTo>
                  <a:lnTo>
                    <a:pt x="17253" y="13311"/>
                  </a:lnTo>
                  <a:lnTo>
                    <a:pt x="17472" y="13262"/>
                  </a:lnTo>
                  <a:lnTo>
                    <a:pt x="17666" y="13189"/>
                  </a:lnTo>
                  <a:lnTo>
                    <a:pt x="18055" y="12994"/>
                  </a:lnTo>
                  <a:lnTo>
                    <a:pt x="18347" y="12848"/>
                  </a:lnTo>
                  <a:lnTo>
                    <a:pt x="18615" y="12727"/>
                  </a:lnTo>
                  <a:lnTo>
                    <a:pt x="18664" y="12946"/>
                  </a:lnTo>
                  <a:lnTo>
                    <a:pt x="18396" y="13092"/>
                  </a:lnTo>
                  <a:lnTo>
                    <a:pt x="17982" y="13335"/>
                  </a:lnTo>
                  <a:lnTo>
                    <a:pt x="17593" y="13603"/>
                  </a:lnTo>
                  <a:lnTo>
                    <a:pt x="17545" y="13627"/>
                  </a:lnTo>
                  <a:lnTo>
                    <a:pt x="17545" y="13676"/>
                  </a:lnTo>
                  <a:lnTo>
                    <a:pt x="17569" y="13700"/>
                  </a:lnTo>
                  <a:lnTo>
                    <a:pt x="17618" y="13724"/>
                  </a:lnTo>
                  <a:lnTo>
                    <a:pt x="17861" y="13700"/>
                  </a:lnTo>
                  <a:lnTo>
                    <a:pt x="18080" y="13651"/>
                  </a:lnTo>
                  <a:lnTo>
                    <a:pt x="18274" y="13578"/>
                  </a:lnTo>
                  <a:lnTo>
                    <a:pt x="18493" y="13457"/>
                  </a:lnTo>
                  <a:lnTo>
                    <a:pt x="18712" y="13335"/>
                  </a:lnTo>
                  <a:lnTo>
                    <a:pt x="18785" y="13724"/>
                  </a:lnTo>
                  <a:lnTo>
                    <a:pt x="18250" y="13773"/>
                  </a:lnTo>
                  <a:lnTo>
                    <a:pt x="17739" y="13797"/>
                  </a:lnTo>
                  <a:lnTo>
                    <a:pt x="17204" y="13773"/>
                  </a:lnTo>
                  <a:lnTo>
                    <a:pt x="16669" y="13724"/>
                  </a:lnTo>
                  <a:lnTo>
                    <a:pt x="15622" y="13603"/>
                  </a:lnTo>
                  <a:lnTo>
                    <a:pt x="15087" y="13554"/>
                  </a:lnTo>
                  <a:lnTo>
                    <a:pt x="14576" y="13530"/>
                  </a:lnTo>
                  <a:lnTo>
                    <a:pt x="12118" y="13530"/>
                  </a:lnTo>
                  <a:lnTo>
                    <a:pt x="9661" y="13554"/>
                  </a:lnTo>
                  <a:lnTo>
                    <a:pt x="8469" y="13578"/>
                  </a:lnTo>
                  <a:lnTo>
                    <a:pt x="7301" y="13627"/>
                  </a:lnTo>
                  <a:lnTo>
                    <a:pt x="4916" y="13773"/>
                  </a:lnTo>
                  <a:lnTo>
                    <a:pt x="3772" y="13822"/>
                  </a:lnTo>
                  <a:lnTo>
                    <a:pt x="2629" y="13846"/>
                  </a:lnTo>
                  <a:lnTo>
                    <a:pt x="2020" y="13822"/>
                  </a:lnTo>
                  <a:lnTo>
                    <a:pt x="1412" y="13797"/>
                  </a:lnTo>
                  <a:lnTo>
                    <a:pt x="1145" y="13773"/>
                  </a:lnTo>
                  <a:lnTo>
                    <a:pt x="853" y="13749"/>
                  </a:lnTo>
                  <a:lnTo>
                    <a:pt x="853" y="13724"/>
                  </a:lnTo>
                  <a:lnTo>
                    <a:pt x="731" y="13408"/>
                  </a:lnTo>
                  <a:lnTo>
                    <a:pt x="658" y="13092"/>
                  </a:lnTo>
                  <a:lnTo>
                    <a:pt x="585" y="12775"/>
                  </a:lnTo>
                  <a:lnTo>
                    <a:pt x="561" y="12435"/>
                  </a:lnTo>
                  <a:lnTo>
                    <a:pt x="561" y="11753"/>
                  </a:lnTo>
                  <a:lnTo>
                    <a:pt x="561" y="11121"/>
                  </a:lnTo>
                  <a:lnTo>
                    <a:pt x="561" y="9320"/>
                  </a:lnTo>
                  <a:lnTo>
                    <a:pt x="561" y="8420"/>
                  </a:lnTo>
                  <a:lnTo>
                    <a:pt x="585" y="7495"/>
                  </a:lnTo>
                  <a:lnTo>
                    <a:pt x="658" y="5792"/>
                  </a:lnTo>
                  <a:lnTo>
                    <a:pt x="731" y="4064"/>
                  </a:lnTo>
                  <a:lnTo>
                    <a:pt x="755" y="3188"/>
                  </a:lnTo>
                  <a:lnTo>
                    <a:pt x="755" y="2337"/>
                  </a:lnTo>
                  <a:lnTo>
                    <a:pt x="731" y="1485"/>
                  </a:lnTo>
                  <a:lnTo>
                    <a:pt x="707" y="609"/>
                  </a:lnTo>
                  <a:lnTo>
                    <a:pt x="804" y="682"/>
                  </a:lnTo>
                  <a:lnTo>
                    <a:pt x="950" y="755"/>
                  </a:lnTo>
                  <a:lnTo>
                    <a:pt x="1072" y="804"/>
                  </a:lnTo>
                  <a:lnTo>
                    <a:pt x="1242" y="852"/>
                  </a:lnTo>
                  <a:lnTo>
                    <a:pt x="1583" y="901"/>
                  </a:lnTo>
                  <a:lnTo>
                    <a:pt x="1948" y="925"/>
                  </a:lnTo>
                  <a:lnTo>
                    <a:pt x="2312" y="901"/>
                  </a:lnTo>
                  <a:lnTo>
                    <a:pt x="2653" y="901"/>
                  </a:lnTo>
                  <a:lnTo>
                    <a:pt x="3164" y="852"/>
                  </a:lnTo>
                  <a:lnTo>
                    <a:pt x="4162" y="755"/>
                  </a:lnTo>
                  <a:lnTo>
                    <a:pt x="5184" y="633"/>
                  </a:lnTo>
                  <a:lnTo>
                    <a:pt x="6181" y="560"/>
                  </a:lnTo>
                  <a:lnTo>
                    <a:pt x="6692" y="512"/>
                  </a:lnTo>
                  <a:close/>
                  <a:moveTo>
                    <a:pt x="11096" y="14016"/>
                  </a:moveTo>
                  <a:lnTo>
                    <a:pt x="11096" y="14187"/>
                  </a:lnTo>
                  <a:lnTo>
                    <a:pt x="10926" y="14260"/>
                  </a:lnTo>
                  <a:lnTo>
                    <a:pt x="10780" y="14357"/>
                  </a:lnTo>
                  <a:lnTo>
                    <a:pt x="10488" y="14552"/>
                  </a:lnTo>
                  <a:lnTo>
                    <a:pt x="10293" y="14698"/>
                  </a:lnTo>
                  <a:lnTo>
                    <a:pt x="10123" y="14868"/>
                  </a:lnTo>
                  <a:lnTo>
                    <a:pt x="9953" y="15038"/>
                  </a:lnTo>
                  <a:lnTo>
                    <a:pt x="9807" y="15233"/>
                  </a:lnTo>
                  <a:lnTo>
                    <a:pt x="9807" y="15282"/>
                  </a:lnTo>
                  <a:lnTo>
                    <a:pt x="9831" y="15330"/>
                  </a:lnTo>
                  <a:lnTo>
                    <a:pt x="9856" y="15379"/>
                  </a:lnTo>
                  <a:lnTo>
                    <a:pt x="9929" y="15379"/>
                  </a:lnTo>
                  <a:lnTo>
                    <a:pt x="10099" y="15282"/>
                  </a:lnTo>
                  <a:lnTo>
                    <a:pt x="10245" y="15184"/>
                  </a:lnTo>
                  <a:lnTo>
                    <a:pt x="10537" y="14941"/>
                  </a:lnTo>
                  <a:lnTo>
                    <a:pt x="10804" y="14771"/>
                  </a:lnTo>
                  <a:lnTo>
                    <a:pt x="11072" y="14600"/>
                  </a:lnTo>
                  <a:lnTo>
                    <a:pt x="11072" y="14600"/>
                  </a:lnTo>
                  <a:lnTo>
                    <a:pt x="11048" y="15087"/>
                  </a:lnTo>
                  <a:lnTo>
                    <a:pt x="10926" y="15136"/>
                  </a:lnTo>
                  <a:lnTo>
                    <a:pt x="10804" y="15209"/>
                  </a:lnTo>
                  <a:lnTo>
                    <a:pt x="10585" y="15330"/>
                  </a:lnTo>
                  <a:lnTo>
                    <a:pt x="10439" y="15403"/>
                  </a:lnTo>
                  <a:lnTo>
                    <a:pt x="10269" y="15525"/>
                  </a:lnTo>
                  <a:lnTo>
                    <a:pt x="10123" y="15647"/>
                  </a:lnTo>
                  <a:lnTo>
                    <a:pt x="10074" y="15695"/>
                  </a:lnTo>
                  <a:lnTo>
                    <a:pt x="10050" y="15793"/>
                  </a:lnTo>
                  <a:lnTo>
                    <a:pt x="10050" y="15817"/>
                  </a:lnTo>
                  <a:lnTo>
                    <a:pt x="10074" y="15841"/>
                  </a:lnTo>
                  <a:lnTo>
                    <a:pt x="10245" y="15841"/>
                  </a:lnTo>
                  <a:lnTo>
                    <a:pt x="10391" y="15817"/>
                  </a:lnTo>
                  <a:lnTo>
                    <a:pt x="10683" y="15671"/>
                  </a:lnTo>
                  <a:lnTo>
                    <a:pt x="11023" y="15501"/>
                  </a:lnTo>
                  <a:lnTo>
                    <a:pt x="10999" y="15841"/>
                  </a:lnTo>
                  <a:lnTo>
                    <a:pt x="10756" y="15987"/>
                  </a:lnTo>
                  <a:lnTo>
                    <a:pt x="10610" y="16085"/>
                  </a:lnTo>
                  <a:lnTo>
                    <a:pt x="10464" y="16206"/>
                  </a:lnTo>
                  <a:lnTo>
                    <a:pt x="10342" y="16352"/>
                  </a:lnTo>
                  <a:lnTo>
                    <a:pt x="10196" y="16474"/>
                  </a:lnTo>
                  <a:lnTo>
                    <a:pt x="10172" y="16498"/>
                  </a:lnTo>
                  <a:lnTo>
                    <a:pt x="10172" y="16522"/>
                  </a:lnTo>
                  <a:lnTo>
                    <a:pt x="10196" y="16547"/>
                  </a:lnTo>
                  <a:lnTo>
                    <a:pt x="10245" y="16547"/>
                  </a:lnTo>
                  <a:lnTo>
                    <a:pt x="10537" y="16425"/>
                  </a:lnTo>
                  <a:lnTo>
                    <a:pt x="10804" y="16303"/>
                  </a:lnTo>
                  <a:lnTo>
                    <a:pt x="10975" y="16230"/>
                  </a:lnTo>
                  <a:lnTo>
                    <a:pt x="10975" y="16449"/>
                  </a:lnTo>
                  <a:lnTo>
                    <a:pt x="10902" y="16474"/>
                  </a:lnTo>
                  <a:lnTo>
                    <a:pt x="10756" y="16547"/>
                  </a:lnTo>
                  <a:lnTo>
                    <a:pt x="10634" y="16620"/>
                  </a:lnTo>
                  <a:lnTo>
                    <a:pt x="10415" y="16814"/>
                  </a:lnTo>
                  <a:lnTo>
                    <a:pt x="10391" y="16863"/>
                  </a:lnTo>
                  <a:lnTo>
                    <a:pt x="10391" y="16887"/>
                  </a:lnTo>
                  <a:lnTo>
                    <a:pt x="10391" y="16960"/>
                  </a:lnTo>
                  <a:lnTo>
                    <a:pt x="10464" y="16985"/>
                  </a:lnTo>
                  <a:lnTo>
                    <a:pt x="10537" y="16985"/>
                  </a:lnTo>
                  <a:lnTo>
                    <a:pt x="10780" y="16887"/>
                  </a:lnTo>
                  <a:lnTo>
                    <a:pt x="11023" y="16790"/>
                  </a:lnTo>
                  <a:lnTo>
                    <a:pt x="11048" y="16887"/>
                  </a:lnTo>
                  <a:lnTo>
                    <a:pt x="10926" y="16960"/>
                  </a:lnTo>
                  <a:lnTo>
                    <a:pt x="10829" y="17058"/>
                  </a:lnTo>
                  <a:lnTo>
                    <a:pt x="10585" y="17252"/>
                  </a:lnTo>
                  <a:lnTo>
                    <a:pt x="10561" y="17277"/>
                  </a:lnTo>
                  <a:lnTo>
                    <a:pt x="10561" y="17301"/>
                  </a:lnTo>
                  <a:lnTo>
                    <a:pt x="10585" y="17325"/>
                  </a:lnTo>
                  <a:lnTo>
                    <a:pt x="10610" y="17325"/>
                  </a:lnTo>
                  <a:lnTo>
                    <a:pt x="10780" y="17301"/>
                  </a:lnTo>
                  <a:lnTo>
                    <a:pt x="10950" y="17252"/>
                  </a:lnTo>
                  <a:lnTo>
                    <a:pt x="11096" y="17179"/>
                  </a:lnTo>
                  <a:lnTo>
                    <a:pt x="11242" y="17082"/>
                  </a:lnTo>
                  <a:lnTo>
                    <a:pt x="11388" y="17155"/>
                  </a:lnTo>
                  <a:lnTo>
                    <a:pt x="11534" y="17179"/>
                  </a:lnTo>
                  <a:lnTo>
                    <a:pt x="11705" y="17204"/>
                  </a:lnTo>
                  <a:lnTo>
                    <a:pt x="11875" y="17204"/>
                  </a:lnTo>
                  <a:lnTo>
                    <a:pt x="12216" y="17179"/>
                  </a:lnTo>
                  <a:lnTo>
                    <a:pt x="12508" y="17155"/>
                  </a:lnTo>
                  <a:lnTo>
                    <a:pt x="12897" y="17179"/>
                  </a:lnTo>
                  <a:lnTo>
                    <a:pt x="13067" y="17179"/>
                  </a:lnTo>
                  <a:lnTo>
                    <a:pt x="13262" y="17228"/>
                  </a:lnTo>
                  <a:lnTo>
                    <a:pt x="13432" y="17277"/>
                  </a:lnTo>
                  <a:lnTo>
                    <a:pt x="13554" y="17374"/>
                  </a:lnTo>
                  <a:lnTo>
                    <a:pt x="13676" y="17496"/>
                  </a:lnTo>
                  <a:lnTo>
                    <a:pt x="13773" y="17617"/>
                  </a:lnTo>
                  <a:lnTo>
                    <a:pt x="13530" y="17593"/>
                  </a:lnTo>
                  <a:lnTo>
                    <a:pt x="12556" y="17593"/>
                  </a:lnTo>
                  <a:lnTo>
                    <a:pt x="11826" y="17642"/>
                  </a:lnTo>
                  <a:lnTo>
                    <a:pt x="10366" y="17715"/>
                  </a:lnTo>
                  <a:lnTo>
                    <a:pt x="9637" y="17739"/>
                  </a:lnTo>
                  <a:lnTo>
                    <a:pt x="8907" y="17763"/>
                  </a:lnTo>
                  <a:lnTo>
                    <a:pt x="7763" y="17788"/>
                  </a:lnTo>
                  <a:lnTo>
                    <a:pt x="6644" y="17788"/>
                  </a:lnTo>
                  <a:lnTo>
                    <a:pt x="6181" y="17739"/>
                  </a:lnTo>
                  <a:lnTo>
                    <a:pt x="5816" y="17715"/>
                  </a:lnTo>
                  <a:lnTo>
                    <a:pt x="5500" y="17690"/>
                  </a:lnTo>
                  <a:lnTo>
                    <a:pt x="5597" y="17544"/>
                  </a:lnTo>
                  <a:lnTo>
                    <a:pt x="5743" y="17447"/>
                  </a:lnTo>
                  <a:lnTo>
                    <a:pt x="5865" y="17350"/>
                  </a:lnTo>
                  <a:lnTo>
                    <a:pt x="6035" y="17277"/>
                  </a:lnTo>
                  <a:lnTo>
                    <a:pt x="6206" y="17228"/>
                  </a:lnTo>
                  <a:lnTo>
                    <a:pt x="6376" y="17179"/>
                  </a:lnTo>
                  <a:lnTo>
                    <a:pt x="6765" y="17155"/>
                  </a:lnTo>
                  <a:lnTo>
                    <a:pt x="7057" y="17179"/>
                  </a:lnTo>
                  <a:lnTo>
                    <a:pt x="7374" y="17204"/>
                  </a:lnTo>
                  <a:lnTo>
                    <a:pt x="7544" y="17179"/>
                  </a:lnTo>
                  <a:lnTo>
                    <a:pt x="7690" y="17179"/>
                  </a:lnTo>
                  <a:lnTo>
                    <a:pt x="7836" y="17131"/>
                  </a:lnTo>
                  <a:lnTo>
                    <a:pt x="7958" y="17058"/>
                  </a:lnTo>
                  <a:lnTo>
                    <a:pt x="7982" y="17009"/>
                  </a:lnTo>
                  <a:lnTo>
                    <a:pt x="8055" y="17033"/>
                  </a:lnTo>
                  <a:lnTo>
                    <a:pt x="8128" y="17033"/>
                  </a:lnTo>
                  <a:lnTo>
                    <a:pt x="8177" y="17009"/>
                  </a:lnTo>
                  <a:lnTo>
                    <a:pt x="8225" y="16960"/>
                  </a:lnTo>
                  <a:lnTo>
                    <a:pt x="8274" y="16887"/>
                  </a:lnTo>
                  <a:lnTo>
                    <a:pt x="8298" y="16766"/>
                  </a:lnTo>
                  <a:lnTo>
                    <a:pt x="8298" y="16668"/>
                  </a:lnTo>
                  <a:lnTo>
                    <a:pt x="8298" y="16620"/>
                  </a:lnTo>
                  <a:lnTo>
                    <a:pt x="8274" y="16595"/>
                  </a:lnTo>
                  <a:lnTo>
                    <a:pt x="8298" y="16303"/>
                  </a:lnTo>
                  <a:lnTo>
                    <a:pt x="8298" y="15768"/>
                  </a:lnTo>
                  <a:lnTo>
                    <a:pt x="8298" y="15233"/>
                  </a:lnTo>
                  <a:lnTo>
                    <a:pt x="8298" y="14965"/>
                  </a:lnTo>
                  <a:lnTo>
                    <a:pt x="8323" y="14649"/>
                  </a:lnTo>
                  <a:lnTo>
                    <a:pt x="8323" y="14333"/>
                  </a:lnTo>
                  <a:lnTo>
                    <a:pt x="8323" y="14187"/>
                  </a:lnTo>
                  <a:lnTo>
                    <a:pt x="8298" y="14065"/>
                  </a:lnTo>
                  <a:lnTo>
                    <a:pt x="9101" y="14041"/>
                  </a:lnTo>
                  <a:lnTo>
                    <a:pt x="9101" y="14041"/>
                  </a:lnTo>
                  <a:lnTo>
                    <a:pt x="8980" y="14138"/>
                  </a:lnTo>
                  <a:lnTo>
                    <a:pt x="8834" y="14260"/>
                  </a:lnTo>
                  <a:lnTo>
                    <a:pt x="8688" y="14406"/>
                  </a:lnTo>
                  <a:lnTo>
                    <a:pt x="8663" y="14454"/>
                  </a:lnTo>
                  <a:lnTo>
                    <a:pt x="8639" y="14503"/>
                  </a:lnTo>
                  <a:lnTo>
                    <a:pt x="8615" y="14600"/>
                  </a:lnTo>
                  <a:lnTo>
                    <a:pt x="8615" y="14649"/>
                  </a:lnTo>
                  <a:lnTo>
                    <a:pt x="8639" y="14673"/>
                  </a:lnTo>
                  <a:lnTo>
                    <a:pt x="8761" y="14673"/>
                  </a:lnTo>
                  <a:lnTo>
                    <a:pt x="8858" y="14649"/>
                  </a:lnTo>
                  <a:lnTo>
                    <a:pt x="9028" y="14527"/>
                  </a:lnTo>
                  <a:lnTo>
                    <a:pt x="9199" y="14406"/>
                  </a:lnTo>
                  <a:lnTo>
                    <a:pt x="9466" y="14235"/>
                  </a:lnTo>
                  <a:lnTo>
                    <a:pt x="9710" y="14016"/>
                  </a:lnTo>
                  <a:lnTo>
                    <a:pt x="9953" y="14016"/>
                  </a:lnTo>
                  <a:lnTo>
                    <a:pt x="9734" y="14211"/>
                  </a:lnTo>
                  <a:lnTo>
                    <a:pt x="9539" y="14406"/>
                  </a:lnTo>
                  <a:lnTo>
                    <a:pt x="9345" y="14625"/>
                  </a:lnTo>
                  <a:lnTo>
                    <a:pt x="9199" y="14868"/>
                  </a:lnTo>
                  <a:lnTo>
                    <a:pt x="9199" y="14892"/>
                  </a:lnTo>
                  <a:lnTo>
                    <a:pt x="9199" y="14917"/>
                  </a:lnTo>
                  <a:lnTo>
                    <a:pt x="9223" y="14941"/>
                  </a:lnTo>
                  <a:lnTo>
                    <a:pt x="9272" y="14941"/>
                  </a:lnTo>
                  <a:lnTo>
                    <a:pt x="9393" y="14892"/>
                  </a:lnTo>
                  <a:lnTo>
                    <a:pt x="9515" y="14844"/>
                  </a:lnTo>
                  <a:lnTo>
                    <a:pt x="9758" y="14698"/>
                  </a:lnTo>
                  <a:lnTo>
                    <a:pt x="10196" y="14357"/>
                  </a:lnTo>
                  <a:lnTo>
                    <a:pt x="10464" y="14235"/>
                  </a:lnTo>
                  <a:lnTo>
                    <a:pt x="10658" y="14138"/>
                  </a:lnTo>
                  <a:lnTo>
                    <a:pt x="10804" y="14016"/>
                  </a:lnTo>
                  <a:close/>
                  <a:moveTo>
                    <a:pt x="6936" y="1"/>
                  </a:moveTo>
                  <a:lnTo>
                    <a:pt x="5914" y="74"/>
                  </a:lnTo>
                  <a:lnTo>
                    <a:pt x="4892" y="147"/>
                  </a:lnTo>
                  <a:lnTo>
                    <a:pt x="3870" y="268"/>
                  </a:lnTo>
                  <a:lnTo>
                    <a:pt x="2945" y="366"/>
                  </a:lnTo>
                  <a:lnTo>
                    <a:pt x="2483" y="390"/>
                  </a:lnTo>
                  <a:lnTo>
                    <a:pt x="1680" y="390"/>
                  </a:lnTo>
                  <a:lnTo>
                    <a:pt x="1339" y="317"/>
                  </a:lnTo>
                  <a:lnTo>
                    <a:pt x="658" y="195"/>
                  </a:lnTo>
                  <a:lnTo>
                    <a:pt x="634" y="147"/>
                  </a:lnTo>
                  <a:lnTo>
                    <a:pt x="585" y="122"/>
                  </a:lnTo>
                  <a:lnTo>
                    <a:pt x="512" y="98"/>
                  </a:lnTo>
                  <a:lnTo>
                    <a:pt x="463" y="98"/>
                  </a:lnTo>
                  <a:lnTo>
                    <a:pt x="390" y="122"/>
                  </a:lnTo>
                  <a:lnTo>
                    <a:pt x="342" y="147"/>
                  </a:lnTo>
                  <a:lnTo>
                    <a:pt x="317" y="220"/>
                  </a:lnTo>
                  <a:lnTo>
                    <a:pt x="293" y="293"/>
                  </a:lnTo>
                  <a:lnTo>
                    <a:pt x="244" y="1169"/>
                  </a:lnTo>
                  <a:lnTo>
                    <a:pt x="220" y="2069"/>
                  </a:lnTo>
                  <a:lnTo>
                    <a:pt x="196" y="3821"/>
                  </a:lnTo>
                  <a:lnTo>
                    <a:pt x="171" y="4794"/>
                  </a:lnTo>
                  <a:lnTo>
                    <a:pt x="123" y="5768"/>
                  </a:lnTo>
                  <a:lnTo>
                    <a:pt x="25" y="7690"/>
                  </a:lnTo>
                  <a:lnTo>
                    <a:pt x="1" y="8614"/>
                  </a:lnTo>
                  <a:lnTo>
                    <a:pt x="1" y="9539"/>
                  </a:lnTo>
                  <a:lnTo>
                    <a:pt x="25" y="11364"/>
                  </a:lnTo>
                  <a:lnTo>
                    <a:pt x="1" y="11997"/>
                  </a:lnTo>
                  <a:lnTo>
                    <a:pt x="1" y="12362"/>
                  </a:lnTo>
                  <a:lnTo>
                    <a:pt x="25" y="12702"/>
                  </a:lnTo>
                  <a:lnTo>
                    <a:pt x="50" y="13067"/>
                  </a:lnTo>
                  <a:lnTo>
                    <a:pt x="123" y="13408"/>
                  </a:lnTo>
                  <a:lnTo>
                    <a:pt x="244" y="13700"/>
                  </a:lnTo>
                  <a:lnTo>
                    <a:pt x="317" y="13846"/>
                  </a:lnTo>
                  <a:lnTo>
                    <a:pt x="390" y="13968"/>
                  </a:lnTo>
                  <a:lnTo>
                    <a:pt x="463" y="14065"/>
                  </a:lnTo>
                  <a:lnTo>
                    <a:pt x="561" y="14089"/>
                  </a:lnTo>
                  <a:lnTo>
                    <a:pt x="634" y="14089"/>
                  </a:lnTo>
                  <a:lnTo>
                    <a:pt x="731" y="14065"/>
                  </a:lnTo>
                  <a:lnTo>
                    <a:pt x="901" y="14138"/>
                  </a:lnTo>
                  <a:lnTo>
                    <a:pt x="1072" y="14162"/>
                  </a:lnTo>
                  <a:lnTo>
                    <a:pt x="1412" y="14211"/>
                  </a:lnTo>
                  <a:lnTo>
                    <a:pt x="2093" y="14260"/>
                  </a:lnTo>
                  <a:lnTo>
                    <a:pt x="2726" y="14308"/>
                  </a:lnTo>
                  <a:lnTo>
                    <a:pt x="3334" y="14308"/>
                  </a:lnTo>
                  <a:lnTo>
                    <a:pt x="3943" y="14284"/>
                  </a:lnTo>
                  <a:lnTo>
                    <a:pt x="4551" y="14260"/>
                  </a:lnTo>
                  <a:lnTo>
                    <a:pt x="7958" y="14089"/>
                  </a:lnTo>
                  <a:lnTo>
                    <a:pt x="7958" y="14089"/>
                  </a:lnTo>
                  <a:lnTo>
                    <a:pt x="7909" y="14211"/>
                  </a:lnTo>
                  <a:lnTo>
                    <a:pt x="7885" y="14357"/>
                  </a:lnTo>
                  <a:lnTo>
                    <a:pt x="7860" y="14673"/>
                  </a:lnTo>
                  <a:lnTo>
                    <a:pt x="7860" y="15233"/>
                  </a:lnTo>
                  <a:lnTo>
                    <a:pt x="7860" y="15768"/>
                  </a:lnTo>
                  <a:lnTo>
                    <a:pt x="7836" y="16303"/>
                  </a:lnTo>
                  <a:lnTo>
                    <a:pt x="7812" y="16547"/>
                  </a:lnTo>
                  <a:lnTo>
                    <a:pt x="7812" y="16668"/>
                  </a:lnTo>
                  <a:lnTo>
                    <a:pt x="7812" y="16790"/>
                  </a:lnTo>
                  <a:lnTo>
                    <a:pt x="7666" y="16741"/>
                  </a:lnTo>
                  <a:lnTo>
                    <a:pt x="7471" y="16693"/>
                  </a:lnTo>
                  <a:lnTo>
                    <a:pt x="7276" y="16693"/>
                  </a:lnTo>
                  <a:lnTo>
                    <a:pt x="7057" y="16668"/>
                  </a:lnTo>
                  <a:lnTo>
                    <a:pt x="6644" y="16693"/>
                  </a:lnTo>
                  <a:lnTo>
                    <a:pt x="6303" y="16741"/>
                  </a:lnTo>
                  <a:lnTo>
                    <a:pt x="6060" y="16790"/>
                  </a:lnTo>
                  <a:lnTo>
                    <a:pt x="5841" y="16863"/>
                  </a:lnTo>
                  <a:lnTo>
                    <a:pt x="5646" y="16936"/>
                  </a:lnTo>
                  <a:lnTo>
                    <a:pt x="5451" y="17058"/>
                  </a:lnTo>
                  <a:lnTo>
                    <a:pt x="5281" y="17204"/>
                  </a:lnTo>
                  <a:lnTo>
                    <a:pt x="5135" y="17374"/>
                  </a:lnTo>
                  <a:lnTo>
                    <a:pt x="5038" y="17569"/>
                  </a:lnTo>
                  <a:lnTo>
                    <a:pt x="4940" y="17812"/>
                  </a:lnTo>
                  <a:lnTo>
                    <a:pt x="4940" y="17885"/>
                  </a:lnTo>
                  <a:lnTo>
                    <a:pt x="4940" y="17958"/>
                  </a:lnTo>
                  <a:lnTo>
                    <a:pt x="4989" y="18031"/>
                  </a:lnTo>
                  <a:lnTo>
                    <a:pt x="5038" y="18055"/>
                  </a:lnTo>
                  <a:lnTo>
                    <a:pt x="5111" y="18080"/>
                  </a:lnTo>
                  <a:lnTo>
                    <a:pt x="5184" y="18080"/>
                  </a:lnTo>
                  <a:lnTo>
                    <a:pt x="5257" y="18055"/>
                  </a:lnTo>
                  <a:lnTo>
                    <a:pt x="5330" y="18007"/>
                  </a:lnTo>
                  <a:lnTo>
                    <a:pt x="5451" y="18080"/>
                  </a:lnTo>
                  <a:lnTo>
                    <a:pt x="5597" y="18128"/>
                  </a:lnTo>
                  <a:lnTo>
                    <a:pt x="5743" y="18177"/>
                  </a:lnTo>
                  <a:lnTo>
                    <a:pt x="5914" y="18201"/>
                  </a:lnTo>
                  <a:lnTo>
                    <a:pt x="6254" y="18226"/>
                  </a:lnTo>
                  <a:lnTo>
                    <a:pt x="6498" y="18226"/>
                  </a:lnTo>
                  <a:lnTo>
                    <a:pt x="7082" y="18250"/>
                  </a:lnTo>
                  <a:lnTo>
                    <a:pt x="7641" y="18250"/>
                  </a:lnTo>
                  <a:lnTo>
                    <a:pt x="8785" y="18226"/>
                  </a:lnTo>
                  <a:lnTo>
                    <a:pt x="10147" y="18201"/>
                  </a:lnTo>
                  <a:lnTo>
                    <a:pt x="11486" y="18128"/>
                  </a:lnTo>
                  <a:lnTo>
                    <a:pt x="12994" y="18080"/>
                  </a:lnTo>
                  <a:lnTo>
                    <a:pt x="13238" y="18080"/>
                  </a:lnTo>
                  <a:lnTo>
                    <a:pt x="13505" y="18104"/>
                  </a:lnTo>
                  <a:lnTo>
                    <a:pt x="13773" y="18080"/>
                  </a:lnTo>
                  <a:lnTo>
                    <a:pt x="13919" y="18080"/>
                  </a:lnTo>
                  <a:lnTo>
                    <a:pt x="14016" y="18031"/>
                  </a:lnTo>
                  <a:lnTo>
                    <a:pt x="14089" y="18080"/>
                  </a:lnTo>
                  <a:lnTo>
                    <a:pt x="14235" y="18080"/>
                  </a:lnTo>
                  <a:lnTo>
                    <a:pt x="14284" y="18055"/>
                  </a:lnTo>
                  <a:lnTo>
                    <a:pt x="14333" y="18007"/>
                  </a:lnTo>
                  <a:lnTo>
                    <a:pt x="14381" y="17958"/>
                  </a:lnTo>
                  <a:lnTo>
                    <a:pt x="14406" y="17885"/>
                  </a:lnTo>
                  <a:lnTo>
                    <a:pt x="14381" y="17812"/>
                  </a:lnTo>
                  <a:lnTo>
                    <a:pt x="14308" y="17569"/>
                  </a:lnTo>
                  <a:lnTo>
                    <a:pt x="14211" y="17374"/>
                  </a:lnTo>
                  <a:lnTo>
                    <a:pt x="14065" y="17179"/>
                  </a:lnTo>
                  <a:lnTo>
                    <a:pt x="13895" y="17033"/>
                  </a:lnTo>
                  <a:lnTo>
                    <a:pt x="13700" y="16912"/>
                  </a:lnTo>
                  <a:lnTo>
                    <a:pt x="13505" y="16814"/>
                  </a:lnTo>
                  <a:lnTo>
                    <a:pt x="13262" y="16741"/>
                  </a:lnTo>
                  <a:lnTo>
                    <a:pt x="13043" y="16693"/>
                  </a:lnTo>
                  <a:lnTo>
                    <a:pt x="12581" y="16693"/>
                  </a:lnTo>
                  <a:lnTo>
                    <a:pt x="12118" y="16766"/>
                  </a:lnTo>
                  <a:lnTo>
                    <a:pt x="11802" y="16790"/>
                  </a:lnTo>
                  <a:lnTo>
                    <a:pt x="11486" y="16814"/>
                  </a:lnTo>
                  <a:lnTo>
                    <a:pt x="11461" y="16620"/>
                  </a:lnTo>
                  <a:lnTo>
                    <a:pt x="11510" y="16571"/>
                  </a:lnTo>
                  <a:lnTo>
                    <a:pt x="11534" y="16498"/>
                  </a:lnTo>
                  <a:lnTo>
                    <a:pt x="11534" y="16449"/>
                  </a:lnTo>
                  <a:lnTo>
                    <a:pt x="11486" y="16425"/>
                  </a:lnTo>
                  <a:lnTo>
                    <a:pt x="11437" y="16401"/>
                  </a:lnTo>
                  <a:lnTo>
                    <a:pt x="11437" y="15939"/>
                  </a:lnTo>
                  <a:lnTo>
                    <a:pt x="11461" y="15501"/>
                  </a:lnTo>
                  <a:lnTo>
                    <a:pt x="11534" y="14746"/>
                  </a:lnTo>
                  <a:lnTo>
                    <a:pt x="11534" y="14381"/>
                  </a:lnTo>
                  <a:lnTo>
                    <a:pt x="11510" y="14187"/>
                  </a:lnTo>
                  <a:lnTo>
                    <a:pt x="11461" y="14016"/>
                  </a:lnTo>
                  <a:lnTo>
                    <a:pt x="14576" y="14016"/>
                  </a:lnTo>
                  <a:lnTo>
                    <a:pt x="15136" y="14041"/>
                  </a:lnTo>
                  <a:lnTo>
                    <a:pt x="15720" y="14089"/>
                  </a:lnTo>
                  <a:lnTo>
                    <a:pt x="16839" y="14211"/>
                  </a:lnTo>
                  <a:lnTo>
                    <a:pt x="17423" y="14260"/>
                  </a:lnTo>
                  <a:lnTo>
                    <a:pt x="17982" y="14260"/>
                  </a:lnTo>
                  <a:lnTo>
                    <a:pt x="18542" y="14235"/>
                  </a:lnTo>
                  <a:lnTo>
                    <a:pt x="18834" y="14211"/>
                  </a:lnTo>
                  <a:lnTo>
                    <a:pt x="19102" y="14138"/>
                  </a:lnTo>
                  <a:lnTo>
                    <a:pt x="19199" y="14114"/>
                  </a:lnTo>
                  <a:lnTo>
                    <a:pt x="19272" y="14041"/>
                  </a:lnTo>
                  <a:lnTo>
                    <a:pt x="19296" y="13968"/>
                  </a:lnTo>
                  <a:lnTo>
                    <a:pt x="19272" y="13870"/>
                  </a:lnTo>
                  <a:lnTo>
                    <a:pt x="19272" y="13773"/>
                  </a:lnTo>
                  <a:lnTo>
                    <a:pt x="19150" y="13043"/>
                  </a:lnTo>
                  <a:lnTo>
                    <a:pt x="19248" y="12921"/>
                  </a:lnTo>
                  <a:lnTo>
                    <a:pt x="19248" y="12873"/>
                  </a:lnTo>
                  <a:lnTo>
                    <a:pt x="19248" y="12824"/>
                  </a:lnTo>
                  <a:lnTo>
                    <a:pt x="19223" y="12800"/>
                  </a:lnTo>
                  <a:lnTo>
                    <a:pt x="19102" y="12800"/>
                  </a:lnTo>
                  <a:lnTo>
                    <a:pt x="19053" y="12337"/>
                  </a:lnTo>
                  <a:lnTo>
                    <a:pt x="19029" y="11875"/>
                  </a:lnTo>
                  <a:lnTo>
                    <a:pt x="18980" y="10926"/>
                  </a:lnTo>
                  <a:lnTo>
                    <a:pt x="18980" y="10001"/>
                  </a:lnTo>
                  <a:lnTo>
                    <a:pt x="19004" y="9052"/>
                  </a:lnTo>
                  <a:lnTo>
                    <a:pt x="19004" y="8955"/>
                  </a:lnTo>
                  <a:lnTo>
                    <a:pt x="19077" y="7203"/>
                  </a:lnTo>
                  <a:lnTo>
                    <a:pt x="19150" y="5549"/>
                  </a:lnTo>
                  <a:lnTo>
                    <a:pt x="19175" y="3894"/>
                  </a:lnTo>
                  <a:lnTo>
                    <a:pt x="19223" y="2385"/>
                  </a:lnTo>
                  <a:lnTo>
                    <a:pt x="19248" y="1607"/>
                  </a:lnTo>
                  <a:lnTo>
                    <a:pt x="19223" y="1242"/>
                  </a:lnTo>
                  <a:lnTo>
                    <a:pt x="19199" y="852"/>
                  </a:lnTo>
                  <a:lnTo>
                    <a:pt x="19248" y="804"/>
                  </a:lnTo>
                  <a:lnTo>
                    <a:pt x="19272" y="755"/>
                  </a:lnTo>
                  <a:lnTo>
                    <a:pt x="19296" y="682"/>
                  </a:lnTo>
                  <a:lnTo>
                    <a:pt x="19296" y="609"/>
                  </a:lnTo>
                  <a:lnTo>
                    <a:pt x="19272" y="560"/>
                  </a:lnTo>
                  <a:lnTo>
                    <a:pt x="19223" y="512"/>
                  </a:lnTo>
                  <a:lnTo>
                    <a:pt x="19175" y="463"/>
                  </a:lnTo>
                  <a:lnTo>
                    <a:pt x="19102" y="439"/>
                  </a:lnTo>
                  <a:lnTo>
                    <a:pt x="18493" y="317"/>
                  </a:lnTo>
                  <a:lnTo>
                    <a:pt x="17885" y="268"/>
                  </a:lnTo>
                  <a:lnTo>
                    <a:pt x="17277" y="244"/>
                  </a:lnTo>
                  <a:lnTo>
                    <a:pt x="16644" y="244"/>
                  </a:lnTo>
                  <a:lnTo>
                    <a:pt x="15403" y="293"/>
                  </a:lnTo>
                  <a:lnTo>
                    <a:pt x="14187" y="293"/>
                  </a:lnTo>
                  <a:lnTo>
                    <a:pt x="12629" y="220"/>
                  </a:lnTo>
                  <a:lnTo>
                    <a:pt x="11072" y="122"/>
                  </a:lnTo>
                  <a:lnTo>
                    <a:pt x="9515" y="49"/>
                  </a:lnTo>
                  <a:lnTo>
                    <a:pt x="7958" y="1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>
                <a:solidFill>
                  <a:schemeClr val="dk1"/>
                </a:solidFill>
              </a:rPr>
              <a:t>Unit 0 - Student Orientation</a:t>
            </a:r>
          </a:p>
        </p:txBody>
      </p:sp>
      <p:pic>
        <p:nvPicPr>
          <p:cNvPr id="181" name="Shape 181" descr="Student_Orientation.png"/>
          <p:cNvPicPr preferRelativeResize="0"/>
          <p:nvPr/>
        </p:nvPicPr>
        <p:blipFill rotWithShape="1">
          <a:blip r:embed="rId4">
            <a:alphaModFix/>
          </a:blip>
          <a:srcRect b="21685"/>
          <a:stretch/>
        </p:blipFill>
        <p:spPr>
          <a:xfrm>
            <a:off x="1602550" y="1430723"/>
            <a:ext cx="6676450" cy="294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 rot="5400000">
            <a:off x="1589383" y="1389953"/>
            <a:ext cx="287400" cy="315000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-5400000">
            <a:off x="8004762" y="4105482"/>
            <a:ext cx="287400" cy="315000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 idx="4294967295"/>
          </p:nvPr>
        </p:nvSpPr>
        <p:spPr>
          <a:xfrm>
            <a:off x="1556175" y="930275"/>
            <a:ext cx="2178300" cy="92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>
                <a:solidFill>
                  <a:schemeClr val="dk1"/>
                </a:solidFill>
              </a:rPr>
              <a:t>Unit 0 - Student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>
                <a:solidFill>
                  <a:schemeClr val="dk1"/>
                </a:solidFill>
              </a:rPr>
              <a:t>Orientation</a:t>
            </a:r>
          </a:p>
        </p:txBody>
      </p:sp>
      <p:grpSp>
        <p:nvGrpSpPr>
          <p:cNvPr id="189" name="Shape 189"/>
          <p:cNvGrpSpPr/>
          <p:nvPr/>
        </p:nvGrpSpPr>
        <p:grpSpPr>
          <a:xfrm>
            <a:off x="3840055" y="958299"/>
            <a:ext cx="4360644" cy="3226906"/>
            <a:chOff x="3875830" y="984224"/>
            <a:chExt cx="4360644" cy="3226906"/>
          </a:xfrm>
        </p:grpSpPr>
        <p:pic>
          <p:nvPicPr>
            <p:cNvPr id="190" name="Shape 19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70975" y="984224"/>
              <a:ext cx="2865500" cy="3224850"/>
            </a:xfrm>
            <a:prstGeom prst="rect">
              <a:avLst/>
            </a:prstGeom>
            <a:noFill/>
            <a:ln w="19050" cap="flat" cmpd="sng">
              <a:solidFill>
                <a:srgbClr val="25212A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grpSp>
          <p:nvGrpSpPr>
            <p:cNvPr id="191" name="Shape 191"/>
            <p:cNvGrpSpPr/>
            <p:nvPr/>
          </p:nvGrpSpPr>
          <p:grpSpPr>
            <a:xfrm>
              <a:off x="3875830" y="986280"/>
              <a:ext cx="1639099" cy="3224850"/>
              <a:chOff x="2453275" y="1107474"/>
              <a:chExt cx="1639099" cy="3224850"/>
            </a:xfrm>
          </p:grpSpPr>
          <p:pic>
            <p:nvPicPr>
              <p:cNvPr id="192" name="Shape 19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453275" y="1107474"/>
                <a:ext cx="1522849" cy="3224850"/>
              </a:xfrm>
              <a:prstGeom prst="rect">
                <a:avLst/>
              </a:prstGeom>
              <a:noFill/>
              <a:ln w="19050" cap="flat" cmpd="sng">
                <a:solidFill>
                  <a:srgbClr val="25212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193" name="Shape 193"/>
              <p:cNvSpPr/>
              <p:nvPr/>
            </p:nvSpPr>
            <p:spPr>
              <a:xfrm>
                <a:off x="3186975" y="3508675"/>
                <a:ext cx="905400" cy="14730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25212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94" name="Shape 194"/>
          <p:cNvSpPr txBox="1"/>
          <p:nvPr/>
        </p:nvSpPr>
        <p:spPr>
          <a:xfrm>
            <a:off x="1582110" y="1712275"/>
            <a:ext cx="1833600" cy="59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Standard 1.3</a:t>
            </a:r>
          </a:p>
        </p:txBody>
      </p:sp>
      <p:sp>
        <p:nvSpPr>
          <p:cNvPr id="195" name="Shape 195"/>
          <p:cNvSpPr/>
          <p:nvPr/>
        </p:nvSpPr>
        <p:spPr>
          <a:xfrm rot="5400000">
            <a:off x="3801272" y="916475"/>
            <a:ext cx="287400" cy="315000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 rot="-5400000">
            <a:off x="7946985" y="3931161"/>
            <a:ext cx="287400" cy="315000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7" name="Shape 197"/>
          <p:cNvCxnSpPr/>
          <p:nvPr/>
        </p:nvCxnSpPr>
        <p:spPr>
          <a:xfrm>
            <a:off x="1631350" y="1793150"/>
            <a:ext cx="2089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>
            <a:hlinkClick r:id="rId4"/>
          </p:cNvPr>
          <p:cNvSpPr/>
          <p:nvPr/>
        </p:nvSpPr>
        <p:spPr>
          <a:xfrm>
            <a:off x="4583992" y="1119032"/>
            <a:ext cx="3761399" cy="30876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4294967295"/>
          </p:nvPr>
        </p:nvSpPr>
        <p:spPr>
          <a:xfrm>
            <a:off x="1560850" y="2471775"/>
            <a:ext cx="29469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Karla"/>
                <a:ea typeface="Karla"/>
                <a:cs typeface="Karla"/>
                <a:sym typeface="Karla"/>
              </a:rPr>
              <a:t>Using our Student Orientation, we were able to address several QM standards with one engaging activity.</a:t>
            </a:r>
            <a:br>
              <a:rPr lang="en" sz="1800">
                <a:latin typeface="Karla"/>
                <a:ea typeface="Karla"/>
                <a:cs typeface="Karla"/>
                <a:sym typeface="Karla"/>
              </a:rPr>
            </a:br>
            <a:endParaRPr lang="en" sz="1800">
              <a:latin typeface="Karla"/>
              <a:ea typeface="Karla"/>
              <a:cs typeface="Karla"/>
              <a:sym typeface="Karla"/>
            </a:endParaRPr>
          </a:p>
          <a:p>
            <a:pPr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rgbClr val="00778B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04" name="Shape 204" descr="Hints_image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7750" y="1041112"/>
            <a:ext cx="3734224" cy="3061274"/>
          </a:xfrm>
          <a:prstGeom prst="rect">
            <a:avLst/>
          </a:prstGeom>
          <a:noFill/>
          <a:ln w="19050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5" name="Shape 205"/>
          <p:cNvSpPr txBox="1">
            <a:spLocks noGrp="1"/>
          </p:cNvSpPr>
          <p:nvPr>
            <p:ph type="title" idx="4294967295"/>
          </p:nvPr>
        </p:nvSpPr>
        <p:spPr>
          <a:xfrm>
            <a:off x="1556175" y="930275"/>
            <a:ext cx="2723400" cy="92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>
                <a:solidFill>
                  <a:schemeClr val="dk1"/>
                </a:solidFill>
              </a:rPr>
              <a:t>Unit 0 - Student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>
                <a:solidFill>
                  <a:schemeClr val="dk1"/>
                </a:solidFill>
              </a:rPr>
              <a:t>Orientation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1582110" y="1864675"/>
            <a:ext cx="1833600" cy="59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Standards 7.3, 7.4, &amp; 8.1</a:t>
            </a:r>
          </a:p>
        </p:txBody>
      </p:sp>
      <p:cxnSp>
        <p:nvCxnSpPr>
          <p:cNvPr id="207" name="Shape 207"/>
          <p:cNvCxnSpPr/>
          <p:nvPr/>
        </p:nvCxnSpPr>
        <p:spPr>
          <a:xfrm>
            <a:off x="1631350" y="1793150"/>
            <a:ext cx="2723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 descr="Attributi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3699" y="753249"/>
            <a:ext cx="4664875" cy="3609175"/>
          </a:xfrm>
          <a:prstGeom prst="rect">
            <a:avLst/>
          </a:prstGeom>
          <a:noFill/>
          <a:ln w="19050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3" name="Shape 213"/>
          <p:cNvSpPr txBox="1">
            <a:spLocks noGrp="1"/>
          </p:cNvSpPr>
          <p:nvPr>
            <p:ph type="title" idx="4294967295"/>
          </p:nvPr>
        </p:nvSpPr>
        <p:spPr>
          <a:xfrm>
            <a:off x="1556175" y="930275"/>
            <a:ext cx="2178300" cy="92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>
                <a:solidFill>
                  <a:schemeClr val="dk1"/>
                </a:solidFill>
              </a:rPr>
              <a:t>SoftChalk Template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582110" y="1712275"/>
            <a:ext cx="1833600" cy="59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Standard 4.7</a:t>
            </a:r>
          </a:p>
        </p:txBody>
      </p:sp>
      <p:cxnSp>
        <p:nvCxnSpPr>
          <p:cNvPr id="215" name="Shape 215"/>
          <p:cNvCxnSpPr/>
          <p:nvPr/>
        </p:nvCxnSpPr>
        <p:spPr>
          <a:xfrm>
            <a:off x="1631350" y="1793150"/>
            <a:ext cx="187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6" name="Shape 216"/>
          <p:cNvSpPr/>
          <p:nvPr/>
        </p:nvSpPr>
        <p:spPr>
          <a:xfrm rot="-5400000" flipH="1">
            <a:off x="8075069" y="687275"/>
            <a:ext cx="287400" cy="315000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 rot="5400000" flipH="1">
            <a:off x="3612522" y="4113194"/>
            <a:ext cx="287400" cy="315000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>
                <a:solidFill>
                  <a:schemeClr val="dk1"/>
                </a:solidFill>
              </a:rPr>
              <a:t>SoftChalk &amp; Bb Best Practices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4294967295"/>
          </p:nvPr>
        </p:nvSpPr>
        <p:spPr>
          <a:xfrm>
            <a:off x="1615840" y="1288414"/>
            <a:ext cx="3346500" cy="87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Standard 4.7 — Standard 8.2</a:t>
            </a:r>
          </a:p>
        </p:txBody>
      </p:sp>
      <p:pic>
        <p:nvPicPr>
          <p:cNvPr id="224" name="Shape 224" descr="SC_Alt_Text.png"/>
          <p:cNvPicPr preferRelativeResize="0"/>
          <p:nvPr/>
        </p:nvPicPr>
        <p:blipFill rotWithShape="1">
          <a:blip r:embed="rId4">
            <a:alphaModFix/>
          </a:blip>
          <a:srcRect t="14923" r="6489" b="4496"/>
          <a:stretch/>
        </p:blipFill>
        <p:spPr>
          <a:xfrm>
            <a:off x="5154875" y="1730450"/>
            <a:ext cx="3005425" cy="2238049"/>
          </a:xfrm>
          <a:prstGeom prst="rect">
            <a:avLst/>
          </a:prstGeom>
          <a:noFill/>
          <a:ln w="19050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5">
            <a:alphaModFix/>
          </a:blip>
          <a:srcRect l="1884" r="15093"/>
          <a:stretch/>
        </p:blipFill>
        <p:spPr>
          <a:xfrm>
            <a:off x="1729224" y="1730450"/>
            <a:ext cx="3168349" cy="2286824"/>
          </a:xfrm>
          <a:prstGeom prst="rect">
            <a:avLst/>
          </a:prstGeom>
          <a:noFill/>
          <a:ln w="19050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6" name="Shape 226"/>
          <p:cNvSpPr/>
          <p:nvPr/>
        </p:nvSpPr>
        <p:spPr>
          <a:xfrm>
            <a:off x="3913575" y="3675975"/>
            <a:ext cx="702000" cy="51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27" name="Shape 227"/>
          <p:cNvGrpSpPr/>
          <p:nvPr/>
        </p:nvGrpSpPr>
        <p:grpSpPr>
          <a:xfrm>
            <a:off x="3897210" y="3652057"/>
            <a:ext cx="740001" cy="699889"/>
            <a:chOff x="3973410" y="3575857"/>
            <a:chExt cx="740001" cy="699889"/>
          </a:xfrm>
        </p:grpSpPr>
        <p:pic>
          <p:nvPicPr>
            <p:cNvPr id="228" name="Shape 228" descr="Bb.jpg"/>
            <p:cNvPicPr preferRelativeResize="0"/>
            <p:nvPr/>
          </p:nvPicPr>
          <p:blipFill rotWithShape="1">
            <a:blip r:embed="rId6">
              <a:alphaModFix/>
            </a:blip>
            <a:srcRect l="8395" t="20662" r="7985" b="21671"/>
            <a:stretch/>
          </p:blipFill>
          <p:spPr>
            <a:xfrm>
              <a:off x="4050801" y="3653538"/>
              <a:ext cx="585230" cy="4035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Shape 229"/>
            <p:cNvSpPr/>
            <p:nvPr/>
          </p:nvSpPr>
          <p:spPr>
            <a:xfrm>
              <a:off x="3973410" y="3575857"/>
              <a:ext cx="740001" cy="699889"/>
            </a:xfrm>
            <a:custGeom>
              <a:avLst/>
              <a:gdLst/>
              <a:ahLst/>
              <a:cxnLst/>
              <a:rect l="0" t="0" r="0" b="0"/>
              <a:pathLst>
                <a:path w="19297" h="18251" extrusionOk="0">
                  <a:moveTo>
                    <a:pt x="18396" y="828"/>
                  </a:moveTo>
                  <a:lnTo>
                    <a:pt x="18761" y="877"/>
                  </a:lnTo>
                  <a:lnTo>
                    <a:pt x="18737" y="1242"/>
                  </a:lnTo>
                  <a:lnTo>
                    <a:pt x="18615" y="1266"/>
                  </a:lnTo>
                  <a:lnTo>
                    <a:pt x="18493" y="1315"/>
                  </a:lnTo>
                  <a:lnTo>
                    <a:pt x="18274" y="1436"/>
                  </a:lnTo>
                  <a:lnTo>
                    <a:pt x="18007" y="1582"/>
                  </a:lnTo>
                  <a:lnTo>
                    <a:pt x="17739" y="1777"/>
                  </a:lnTo>
                  <a:lnTo>
                    <a:pt x="17642" y="1850"/>
                  </a:lnTo>
                  <a:lnTo>
                    <a:pt x="17618" y="1801"/>
                  </a:lnTo>
                  <a:lnTo>
                    <a:pt x="17545" y="1704"/>
                  </a:lnTo>
                  <a:lnTo>
                    <a:pt x="17496" y="1680"/>
                  </a:lnTo>
                  <a:lnTo>
                    <a:pt x="17423" y="1655"/>
                  </a:lnTo>
                  <a:lnTo>
                    <a:pt x="17131" y="1631"/>
                  </a:lnTo>
                  <a:lnTo>
                    <a:pt x="17301" y="1509"/>
                  </a:lnTo>
                  <a:lnTo>
                    <a:pt x="17472" y="1388"/>
                  </a:lnTo>
                  <a:lnTo>
                    <a:pt x="17837" y="1144"/>
                  </a:lnTo>
                  <a:lnTo>
                    <a:pt x="18104" y="974"/>
                  </a:lnTo>
                  <a:lnTo>
                    <a:pt x="18250" y="901"/>
                  </a:lnTo>
                  <a:lnTo>
                    <a:pt x="18396" y="828"/>
                  </a:lnTo>
                  <a:close/>
                  <a:moveTo>
                    <a:pt x="18712" y="1582"/>
                  </a:moveTo>
                  <a:lnTo>
                    <a:pt x="18688" y="2385"/>
                  </a:lnTo>
                  <a:lnTo>
                    <a:pt x="18688" y="3164"/>
                  </a:lnTo>
                  <a:lnTo>
                    <a:pt x="18469" y="3334"/>
                  </a:lnTo>
                  <a:lnTo>
                    <a:pt x="18250" y="3529"/>
                  </a:lnTo>
                  <a:lnTo>
                    <a:pt x="17982" y="3748"/>
                  </a:lnTo>
                  <a:lnTo>
                    <a:pt x="17861" y="3870"/>
                  </a:lnTo>
                  <a:lnTo>
                    <a:pt x="17764" y="4016"/>
                  </a:lnTo>
                  <a:lnTo>
                    <a:pt x="17739" y="3407"/>
                  </a:lnTo>
                  <a:lnTo>
                    <a:pt x="17739" y="3334"/>
                  </a:lnTo>
                  <a:lnTo>
                    <a:pt x="17958" y="3140"/>
                  </a:lnTo>
                  <a:lnTo>
                    <a:pt x="18177" y="2945"/>
                  </a:lnTo>
                  <a:lnTo>
                    <a:pt x="18493" y="2653"/>
                  </a:lnTo>
                  <a:lnTo>
                    <a:pt x="18615" y="2531"/>
                  </a:lnTo>
                  <a:lnTo>
                    <a:pt x="18664" y="2458"/>
                  </a:lnTo>
                  <a:lnTo>
                    <a:pt x="18688" y="2361"/>
                  </a:lnTo>
                  <a:lnTo>
                    <a:pt x="18664" y="2312"/>
                  </a:lnTo>
                  <a:lnTo>
                    <a:pt x="18615" y="2288"/>
                  </a:lnTo>
                  <a:lnTo>
                    <a:pt x="18518" y="2264"/>
                  </a:lnTo>
                  <a:lnTo>
                    <a:pt x="18445" y="2288"/>
                  </a:lnTo>
                  <a:lnTo>
                    <a:pt x="18347" y="2312"/>
                  </a:lnTo>
                  <a:lnTo>
                    <a:pt x="18274" y="2385"/>
                  </a:lnTo>
                  <a:lnTo>
                    <a:pt x="18128" y="2531"/>
                  </a:lnTo>
                  <a:lnTo>
                    <a:pt x="18007" y="2653"/>
                  </a:lnTo>
                  <a:lnTo>
                    <a:pt x="17739" y="2945"/>
                  </a:lnTo>
                  <a:lnTo>
                    <a:pt x="17739" y="2531"/>
                  </a:lnTo>
                  <a:lnTo>
                    <a:pt x="17691" y="2118"/>
                  </a:lnTo>
                  <a:lnTo>
                    <a:pt x="17788" y="2069"/>
                  </a:lnTo>
                  <a:lnTo>
                    <a:pt x="18055" y="1947"/>
                  </a:lnTo>
                  <a:lnTo>
                    <a:pt x="18323" y="1777"/>
                  </a:lnTo>
                  <a:lnTo>
                    <a:pt x="18518" y="1680"/>
                  </a:lnTo>
                  <a:lnTo>
                    <a:pt x="18712" y="1582"/>
                  </a:lnTo>
                  <a:close/>
                  <a:moveTo>
                    <a:pt x="18688" y="3529"/>
                  </a:moveTo>
                  <a:lnTo>
                    <a:pt x="18688" y="3894"/>
                  </a:lnTo>
                  <a:lnTo>
                    <a:pt x="18664" y="4843"/>
                  </a:lnTo>
                  <a:lnTo>
                    <a:pt x="18639" y="4843"/>
                  </a:lnTo>
                  <a:lnTo>
                    <a:pt x="18518" y="4916"/>
                  </a:lnTo>
                  <a:lnTo>
                    <a:pt x="18396" y="5038"/>
                  </a:lnTo>
                  <a:lnTo>
                    <a:pt x="18177" y="5305"/>
                  </a:lnTo>
                  <a:lnTo>
                    <a:pt x="17982" y="5451"/>
                  </a:lnTo>
                  <a:lnTo>
                    <a:pt x="17788" y="5597"/>
                  </a:lnTo>
                  <a:lnTo>
                    <a:pt x="17788" y="5013"/>
                  </a:lnTo>
                  <a:lnTo>
                    <a:pt x="18128" y="4819"/>
                  </a:lnTo>
                  <a:lnTo>
                    <a:pt x="18274" y="4746"/>
                  </a:lnTo>
                  <a:lnTo>
                    <a:pt x="18445" y="4673"/>
                  </a:lnTo>
                  <a:lnTo>
                    <a:pt x="18591" y="4575"/>
                  </a:lnTo>
                  <a:lnTo>
                    <a:pt x="18639" y="4527"/>
                  </a:lnTo>
                  <a:lnTo>
                    <a:pt x="18664" y="4454"/>
                  </a:lnTo>
                  <a:lnTo>
                    <a:pt x="18664" y="4429"/>
                  </a:lnTo>
                  <a:lnTo>
                    <a:pt x="18639" y="4381"/>
                  </a:lnTo>
                  <a:lnTo>
                    <a:pt x="18566" y="4332"/>
                  </a:lnTo>
                  <a:lnTo>
                    <a:pt x="18420" y="4332"/>
                  </a:lnTo>
                  <a:lnTo>
                    <a:pt x="18347" y="4356"/>
                  </a:lnTo>
                  <a:lnTo>
                    <a:pt x="18177" y="4429"/>
                  </a:lnTo>
                  <a:lnTo>
                    <a:pt x="18031" y="4502"/>
                  </a:lnTo>
                  <a:lnTo>
                    <a:pt x="17788" y="4673"/>
                  </a:lnTo>
                  <a:lnTo>
                    <a:pt x="17764" y="4137"/>
                  </a:lnTo>
                  <a:lnTo>
                    <a:pt x="17958" y="4040"/>
                  </a:lnTo>
                  <a:lnTo>
                    <a:pt x="18128" y="3943"/>
                  </a:lnTo>
                  <a:lnTo>
                    <a:pt x="18445" y="3699"/>
                  </a:lnTo>
                  <a:lnTo>
                    <a:pt x="18688" y="3529"/>
                  </a:lnTo>
                  <a:close/>
                  <a:moveTo>
                    <a:pt x="18664" y="5305"/>
                  </a:moveTo>
                  <a:lnTo>
                    <a:pt x="18639" y="6011"/>
                  </a:lnTo>
                  <a:lnTo>
                    <a:pt x="18396" y="6108"/>
                  </a:lnTo>
                  <a:lnTo>
                    <a:pt x="18177" y="6230"/>
                  </a:lnTo>
                  <a:lnTo>
                    <a:pt x="17982" y="6376"/>
                  </a:lnTo>
                  <a:lnTo>
                    <a:pt x="17764" y="6522"/>
                  </a:lnTo>
                  <a:lnTo>
                    <a:pt x="17764" y="6522"/>
                  </a:lnTo>
                  <a:lnTo>
                    <a:pt x="17788" y="5865"/>
                  </a:lnTo>
                  <a:lnTo>
                    <a:pt x="17934" y="5816"/>
                  </a:lnTo>
                  <a:lnTo>
                    <a:pt x="18080" y="5743"/>
                  </a:lnTo>
                  <a:lnTo>
                    <a:pt x="18201" y="5670"/>
                  </a:lnTo>
                  <a:lnTo>
                    <a:pt x="18323" y="5597"/>
                  </a:lnTo>
                  <a:lnTo>
                    <a:pt x="18493" y="5476"/>
                  </a:lnTo>
                  <a:lnTo>
                    <a:pt x="18664" y="5305"/>
                  </a:lnTo>
                  <a:close/>
                  <a:moveTo>
                    <a:pt x="18615" y="6425"/>
                  </a:moveTo>
                  <a:lnTo>
                    <a:pt x="18615" y="6473"/>
                  </a:lnTo>
                  <a:lnTo>
                    <a:pt x="18518" y="6498"/>
                  </a:lnTo>
                  <a:lnTo>
                    <a:pt x="18420" y="6546"/>
                  </a:lnTo>
                  <a:lnTo>
                    <a:pt x="18250" y="6668"/>
                  </a:lnTo>
                  <a:lnTo>
                    <a:pt x="18104" y="6765"/>
                  </a:lnTo>
                  <a:lnTo>
                    <a:pt x="17982" y="6887"/>
                  </a:lnTo>
                  <a:lnTo>
                    <a:pt x="17739" y="7155"/>
                  </a:lnTo>
                  <a:lnTo>
                    <a:pt x="17764" y="6717"/>
                  </a:lnTo>
                  <a:lnTo>
                    <a:pt x="17982" y="6668"/>
                  </a:lnTo>
                  <a:lnTo>
                    <a:pt x="18201" y="6595"/>
                  </a:lnTo>
                  <a:lnTo>
                    <a:pt x="18615" y="6425"/>
                  </a:lnTo>
                  <a:close/>
                  <a:moveTo>
                    <a:pt x="18615" y="6838"/>
                  </a:moveTo>
                  <a:lnTo>
                    <a:pt x="18591" y="7349"/>
                  </a:lnTo>
                  <a:lnTo>
                    <a:pt x="18591" y="7666"/>
                  </a:lnTo>
                  <a:lnTo>
                    <a:pt x="18420" y="7787"/>
                  </a:lnTo>
                  <a:lnTo>
                    <a:pt x="18250" y="7909"/>
                  </a:lnTo>
                  <a:lnTo>
                    <a:pt x="17958" y="8103"/>
                  </a:lnTo>
                  <a:lnTo>
                    <a:pt x="17666" y="8322"/>
                  </a:lnTo>
                  <a:lnTo>
                    <a:pt x="17715" y="7739"/>
                  </a:lnTo>
                  <a:lnTo>
                    <a:pt x="17739" y="7349"/>
                  </a:lnTo>
                  <a:lnTo>
                    <a:pt x="18080" y="7155"/>
                  </a:lnTo>
                  <a:lnTo>
                    <a:pt x="18420" y="6960"/>
                  </a:lnTo>
                  <a:lnTo>
                    <a:pt x="18615" y="6838"/>
                  </a:lnTo>
                  <a:close/>
                  <a:moveTo>
                    <a:pt x="18566" y="8103"/>
                  </a:moveTo>
                  <a:lnTo>
                    <a:pt x="18542" y="8420"/>
                  </a:lnTo>
                  <a:lnTo>
                    <a:pt x="18420" y="8493"/>
                  </a:lnTo>
                  <a:lnTo>
                    <a:pt x="18274" y="8566"/>
                  </a:lnTo>
                  <a:lnTo>
                    <a:pt x="18055" y="8785"/>
                  </a:lnTo>
                  <a:lnTo>
                    <a:pt x="17812" y="9004"/>
                  </a:lnTo>
                  <a:lnTo>
                    <a:pt x="17593" y="9247"/>
                  </a:lnTo>
                  <a:lnTo>
                    <a:pt x="17642" y="8566"/>
                  </a:lnTo>
                  <a:lnTo>
                    <a:pt x="18031" y="8395"/>
                  </a:lnTo>
                  <a:lnTo>
                    <a:pt x="18420" y="8201"/>
                  </a:lnTo>
                  <a:lnTo>
                    <a:pt x="18566" y="8103"/>
                  </a:lnTo>
                  <a:close/>
                  <a:moveTo>
                    <a:pt x="18542" y="8809"/>
                  </a:moveTo>
                  <a:lnTo>
                    <a:pt x="18542" y="9077"/>
                  </a:lnTo>
                  <a:lnTo>
                    <a:pt x="18299" y="9271"/>
                  </a:lnTo>
                  <a:lnTo>
                    <a:pt x="17934" y="9588"/>
                  </a:lnTo>
                  <a:lnTo>
                    <a:pt x="17593" y="9928"/>
                  </a:lnTo>
                  <a:lnTo>
                    <a:pt x="17569" y="9953"/>
                  </a:lnTo>
                  <a:lnTo>
                    <a:pt x="17569" y="9977"/>
                  </a:lnTo>
                  <a:lnTo>
                    <a:pt x="17593" y="10001"/>
                  </a:lnTo>
                  <a:lnTo>
                    <a:pt x="17642" y="10001"/>
                  </a:lnTo>
                  <a:lnTo>
                    <a:pt x="18080" y="9831"/>
                  </a:lnTo>
                  <a:lnTo>
                    <a:pt x="18274" y="9709"/>
                  </a:lnTo>
                  <a:lnTo>
                    <a:pt x="18493" y="9588"/>
                  </a:lnTo>
                  <a:lnTo>
                    <a:pt x="18518" y="9563"/>
                  </a:lnTo>
                  <a:lnTo>
                    <a:pt x="18518" y="9977"/>
                  </a:lnTo>
                  <a:lnTo>
                    <a:pt x="18396" y="10026"/>
                  </a:lnTo>
                  <a:lnTo>
                    <a:pt x="18274" y="10074"/>
                  </a:lnTo>
                  <a:lnTo>
                    <a:pt x="18080" y="10220"/>
                  </a:lnTo>
                  <a:lnTo>
                    <a:pt x="17788" y="10464"/>
                  </a:lnTo>
                  <a:lnTo>
                    <a:pt x="17520" y="10731"/>
                  </a:lnTo>
                  <a:lnTo>
                    <a:pt x="17520" y="10245"/>
                  </a:lnTo>
                  <a:lnTo>
                    <a:pt x="17569" y="9490"/>
                  </a:lnTo>
                  <a:lnTo>
                    <a:pt x="17837" y="9344"/>
                  </a:lnTo>
                  <a:lnTo>
                    <a:pt x="18104" y="9150"/>
                  </a:lnTo>
                  <a:lnTo>
                    <a:pt x="18274" y="8979"/>
                  </a:lnTo>
                  <a:lnTo>
                    <a:pt x="18469" y="8833"/>
                  </a:lnTo>
                  <a:lnTo>
                    <a:pt x="18542" y="8809"/>
                  </a:lnTo>
                  <a:close/>
                  <a:moveTo>
                    <a:pt x="18518" y="10342"/>
                  </a:moveTo>
                  <a:lnTo>
                    <a:pt x="18518" y="10975"/>
                  </a:lnTo>
                  <a:lnTo>
                    <a:pt x="18347" y="11096"/>
                  </a:lnTo>
                  <a:lnTo>
                    <a:pt x="18201" y="11194"/>
                  </a:lnTo>
                  <a:lnTo>
                    <a:pt x="17861" y="11486"/>
                  </a:lnTo>
                  <a:lnTo>
                    <a:pt x="17715" y="11632"/>
                  </a:lnTo>
                  <a:lnTo>
                    <a:pt x="17569" y="11802"/>
                  </a:lnTo>
                  <a:lnTo>
                    <a:pt x="17545" y="11559"/>
                  </a:lnTo>
                  <a:lnTo>
                    <a:pt x="17520" y="11048"/>
                  </a:lnTo>
                  <a:lnTo>
                    <a:pt x="17691" y="10975"/>
                  </a:lnTo>
                  <a:lnTo>
                    <a:pt x="17837" y="10877"/>
                  </a:lnTo>
                  <a:lnTo>
                    <a:pt x="18128" y="10634"/>
                  </a:lnTo>
                  <a:lnTo>
                    <a:pt x="18518" y="10342"/>
                  </a:lnTo>
                  <a:close/>
                  <a:moveTo>
                    <a:pt x="18518" y="11413"/>
                  </a:moveTo>
                  <a:lnTo>
                    <a:pt x="18542" y="11802"/>
                  </a:lnTo>
                  <a:lnTo>
                    <a:pt x="18347" y="11899"/>
                  </a:lnTo>
                  <a:lnTo>
                    <a:pt x="18177" y="12021"/>
                  </a:lnTo>
                  <a:lnTo>
                    <a:pt x="17837" y="12289"/>
                  </a:lnTo>
                  <a:lnTo>
                    <a:pt x="17764" y="12240"/>
                  </a:lnTo>
                  <a:lnTo>
                    <a:pt x="17642" y="12240"/>
                  </a:lnTo>
                  <a:lnTo>
                    <a:pt x="17593" y="12021"/>
                  </a:lnTo>
                  <a:lnTo>
                    <a:pt x="18299" y="11559"/>
                  </a:lnTo>
                  <a:lnTo>
                    <a:pt x="18518" y="11413"/>
                  </a:lnTo>
                  <a:close/>
                  <a:moveTo>
                    <a:pt x="2093" y="1899"/>
                  </a:moveTo>
                  <a:lnTo>
                    <a:pt x="2385" y="1972"/>
                  </a:lnTo>
                  <a:lnTo>
                    <a:pt x="2702" y="1996"/>
                  </a:lnTo>
                  <a:lnTo>
                    <a:pt x="3334" y="2045"/>
                  </a:lnTo>
                  <a:lnTo>
                    <a:pt x="4356" y="2093"/>
                  </a:lnTo>
                  <a:lnTo>
                    <a:pt x="5354" y="2118"/>
                  </a:lnTo>
                  <a:lnTo>
                    <a:pt x="6376" y="2118"/>
                  </a:lnTo>
                  <a:lnTo>
                    <a:pt x="7398" y="2093"/>
                  </a:lnTo>
                  <a:lnTo>
                    <a:pt x="9466" y="2020"/>
                  </a:lnTo>
                  <a:lnTo>
                    <a:pt x="11413" y="1972"/>
                  </a:lnTo>
                  <a:lnTo>
                    <a:pt x="13359" y="1947"/>
                  </a:lnTo>
                  <a:lnTo>
                    <a:pt x="14357" y="1947"/>
                  </a:lnTo>
                  <a:lnTo>
                    <a:pt x="15330" y="1996"/>
                  </a:lnTo>
                  <a:lnTo>
                    <a:pt x="16304" y="2045"/>
                  </a:lnTo>
                  <a:lnTo>
                    <a:pt x="17277" y="2142"/>
                  </a:lnTo>
                  <a:lnTo>
                    <a:pt x="17253" y="2483"/>
                  </a:lnTo>
                  <a:lnTo>
                    <a:pt x="17228" y="2823"/>
                  </a:lnTo>
                  <a:lnTo>
                    <a:pt x="17228" y="3529"/>
                  </a:lnTo>
                  <a:lnTo>
                    <a:pt x="17277" y="4210"/>
                  </a:lnTo>
                  <a:lnTo>
                    <a:pt x="17301" y="4892"/>
                  </a:lnTo>
                  <a:lnTo>
                    <a:pt x="17301" y="5646"/>
                  </a:lnTo>
                  <a:lnTo>
                    <a:pt x="17277" y="6376"/>
                  </a:lnTo>
                  <a:lnTo>
                    <a:pt x="17180" y="7885"/>
                  </a:lnTo>
                  <a:lnTo>
                    <a:pt x="17082" y="9125"/>
                  </a:lnTo>
                  <a:lnTo>
                    <a:pt x="17034" y="9758"/>
                  </a:lnTo>
                  <a:lnTo>
                    <a:pt x="17009" y="10391"/>
                  </a:lnTo>
                  <a:lnTo>
                    <a:pt x="16985" y="10829"/>
                  </a:lnTo>
                  <a:lnTo>
                    <a:pt x="16961" y="11291"/>
                  </a:lnTo>
                  <a:lnTo>
                    <a:pt x="16985" y="11778"/>
                  </a:lnTo>
                  <a:lnTo>
                    <a:pt x="17009" y="12021"/>
                  </a:lnTo>
                  <a:lnTo>
                    <a:pt x="17058" y="12240"/>
                  </a:lnTo>
                  <a:lnTo>
                    <a:pt x="9539" y="12240"/>
                  </a:lnTo>
                  <a:lnTo>
                    <a:pt x="8566" y="12264"/>
                  </a:lnTo>
                  <a:lnTo>
                    <a:pt x="7568" y="12289"/>
                  </a:lnTo>
                  <a:lnTo>
                    <a:pt x="5622" y="12386"/>
                  </a:lnTo>
                  <a:lnTo>
                    <a:pt x="5086" y="12410"/>
                  </a:lnTo>
                  <a:lnTo>
                    <a:pt x="4551" y="12410"/>
                  </a:lnTo>
                  <a:lnTo>
                    <a:pt x="4040" y="12362"/>
                  </a:lnTo>
                  <a:lnTo>
                    <a:pt x="3529" y="12313"/>
                  </a:lnTo>
                  <a:lnTo>
                    <a:pt x="2994" y="12216"/>
                  </a:lnTo>
                  <a:lnTo>
                    <a:pt x="2702" y="12191"/>
                  </a:lnTo>
                  <a:lnTo>
                    <a:pt x="2434" y="12216"/>
                  </a:lnTo>
                  <a:lnTo>
                    <a:pt x="2385" y="11997"/>
                  </a:lnTo>
                  <a:lnTo>
                    <a:pt x="2361" y="11753"/>
                  </a:lnTo>
                  <a:lnTo>
                    <a:pt x="2337" y="11267"/>
                  </a:lnTo>
                  <a:lnTo>
                    <a:pt x="2361" y="10318"/>
                  </a:lnTo>
                  <a:lnTo>
                    <a:pt x="2361" y="9661"/>
                  </a:lnTo>
                  <a:lnTo>
                    <a:pt x="2337" y="8979"/>
                  </a:lnTo>
                  <a:lnTo>
                    <a:pt x="2312" y="7666"/>
                  </a:lnTo>
                  <a:lnTo>
                    <a:pt x="2312" y="6887"/>
                  </a:lnTo>
                  <a:lnTo>
                    <a:pt x="2288" y="6084"/>
                  </a:lnTo>
                  <a:lnTo>
                    <a:pt x="2239" y="4527"/>
                  </a:lnTo>
                  <a:lnTo>
                    <a:pt x="2215" y="2896"/>
                  </a:lnTo>
                  <a:lnTo>
                    <a:pt x="2215" y="2385"/>
                  </a:lnTo>
                  <a:lnTo>
                    <a:pt x="2166" y="2118"/>
                  </a:lnTo>
                  <a:lnTo>
                    <a:pt x="2142" y="2020"/>
                  </a:lnTo>
                  <a:lnTo>
                    <a:pt x="2093" y="1899"/>
                  </a:lnTo>
                  <a:close/>
                  <a:moveTo>
                    <a:pt x="18566" y="12118"/>
                  </a:moveTo>
                  <a:lnTo>
                    <a:pt x="18591" y="12264"/>
                  </a:lnTo>
                  <a:lnTo>
                    <a:pt x="18420" y="12313"/>
                  </a:lnTo>
                  <a:lnTo>
                    <a:pt x="18274" y="12410"/>
                  </a:lnTo>
                  <a:lnTo>
                    <a:pt x="17958" y="12581"/>
                  </a:lnTo>
                  <a:lnTo>
                    <a:pt x="17885" y="12629"/>
                  </a:lnTo>
                  <a:lnTo>
                    <a:pt x="17909" y="12532"/>
                  </a:lnTo>
                  <a:lnTo>
                    <a:pt x="17909" y="12435"/>
                  </a:lnTo>
                  <a:lnTo>
                    <a:pt x="18250" y="12264"/>
                  </a:lnTo>
                  <a:lnTo>
                    <a:pt x="18566" y="12118"/>
                  </a:lnTo>
                  <a:close/>
                  <a:moveTo>
                    <a:pt x="8761" y="512"/>
                  </a:moveTo>
                  <a:lnTo>
                    <a:pt x="10318" y="585"/>
                  </a:lnTo>
                  <a:lnTo>
                    <a:pt x="13432" y="755"/>
                  </a:lnTo>
                  <a:lnTo>
                    <a:pt x="14138" y="779"/>
                  </a:lnTo>
                  <a:lnTo>
                    <a:pt x="14844" y="804"/>
                  </a:lnTo>
                  <a:lnTo>
                    <a:pt x="16279" y="779"/>
                  </a:lnTo>
                  <a:lnTo>
                    <a:pt x="17034" y="755"/>
                  </a:lnTo>
                  <a:lnTo>
                    <a:pt x="17034" y="755"/>
                  </a:lnTo>
                  <a:lnTo>
                    <a:pt x="16912" y="852"/>
                  </a:lnTo>
                  <a:lnTo>
                    <a:pt x="16790" y="950"/>
                  </a:lnTo>
                  <a:lnTo>
                    <a:pt x="16790" y="998"/>
                  </a:lnTo>
                  <a:lnTo>
                    <a:pt x="16790" y="1023"/>
                  </a:lnTo>
                  <a:lnTo>
                    <a:pt x="16815" y="1047"/>
                  </a:lnTo>
                  <a:lnTo>
                    <a:pt x="16863" y="1047"/>
                  </a:lnTo>
                  <a:lnTo>
                    <a:pt x="17131" y="901"/>
                  </a:lnTo>
                  <a:lnTo>
                    <a:pt x="17399" y="755"/>
                  </a:lnTo>
                  <a:lnTo>
                    <a:pt x="17837" y="779"/>
                  </a:lnTo>
                  <a:lnTo>
                    <a:pt x="17593" y="925"/>
                  </a:lnTo>
                  <a:lnTo>
                    <a:pt x="17399" y="1071"/>
                  </a:lnTo>
                  <a:lnTo>
                    <a:pt x="17228" y="1217"/>
                  </a:lnTo>
                  <a:lnTo>
                    <a:pt x="17082" y="1412"/>
                  </a:lnTo>
                  <a:lnTo>
                    <a:pt x="17034" y="1509"/>
                  </a:lnTo>
                  <a:lnTo>
                    <a:pt x="17009" y="1631"/>
                  </a:lnTo>
                  <a:lnTo>
                    <a:pt x="16060" y="1558"/>
                  </a:lnTo>
                  <a:lnTo>
                    <a:pt x="15111" y="1509"/>
                  </a:lnTo>
                  <a:lnTo>
                    <a:pt x="14162" y="1461"/>
                  </a:lnTo>
                  <a:lnTo>
                    <a:pt x="13238" y="1461"/>
                  </a:lnTo>
                  <a:lnTo>
                    <a:pt x="11340" y="1485"/>
                  </a:lnTo>
                  <a:lnTo>
                    <a:pt x="9466" y="1558"/>
                  </a:lnTo>
                  <a:lnTo>
                    <a:pt x="7495" y="1631"/>
                  </a:lnTo>
                  <a:lnTo>
                    <a:pt x="5549" y="1655"/>
                  </a:lnTo>
                  <a:lnTo>
                    <a:pt x="4527" y="1631"/>
                  </a:lnTo>
                  <a:lnTo>
                    <a:pt x="3505" y="1607"/>
                  </a:lnTo>
                  <a:lnTo>
                    <a:pt x="3140" y="1558"/>
                  </a:lnTo>
                  <a:lnTo>
                    <a:pt x="2726" y="1509"/>
                  </a:lnTo>
                  <a:lnTo>
                    <a:pt x="2312" y="1509"/>
                  </a:lnTo>
                  <a:lnTo>
                    <a:pt x="2118" y="1534"/>
                  </a:lnTo>
                  <a:lnTo>
                    <a:pt x="1948" y="1582"/>
                  </a:lnTo>
                  <a:lnTo>
                    <a:pt x="1899" y="1607"/>
                  </a:lnTo>
                  <a:lnTo>
                    <a:pt x="1850" y="1631"/>
                  </a:lnTo>
                  <a:lnTo>
                    <a:pt x="1850" y="1704"/>
                  </a:lnTo>
                  <a:lnTo>
                    <a:pt x="1850" y="1777"/>
                  </a:lnTo>
                  <a:lnTo>
                    <a:pt x="1899" y="1826"/>
                  </a:lnTo>
                  <a:lnTo>
                    <a:pt x="1850" y="1947"/>
                  </a:lnTo>
                  <a:lnTo>
                    <a:pt x="1802" y="2069"/>
                  </a:lnTo>
                  <a:lnTo>
                    <a:pt x="1777" y="2215"/>
                  </a:lnTo>
                  <a:lnTo>
                    <a:pt x="1753" y="2337"/>
                  </a:lnTo>
                  <a:lnTo>
                    <a:pt x="1753" y="2604"/>
                  </a:lnTo>
                  <a:lnTo>
                    <a:pt x="1753" y="2896"/>
                  </a:lnTo>
                  <a:lnTo>
                    <a:pt x="1753" y="4527"/>
                  </a:lnTo>
                  <a:lnTo>
                    <a:pt x="1802" y="6181"/>
                  </a:lnTo>
                  <a:lnTo>
                    <a:pt x="1826" y="7009"/>
                  </a:lnTo>
                  <a:lnTo>
                    <a:pt x="1826" y="7836"/>
                  </a:lnTo>
                  <a:lnTo>
                    <a:pt x="1875" y="9223"/>
                  </a:lnTo>
                  <a:lnTo>
                    <a:pt x="1875" y="9904"/>
                  </a:lnTo>
                  <a:lnTo>
                    <a:pt x="1875" y="10585"/>
                  </a:lnTo>
                  <a:lnTo>
                    <a:pt x="1850" y="11048"/>
                  </a:lnTo>
                  <a:lnTo>
                    <a:pt x="1826" y="11583"/>
                  </a:lnTo>
                  <a:lnTo>
                    <a:pt x="1826" y="11851"/>
                  </a:lnTo>
                  <a:lnTo>
                    <a:pt x="1875" y="12094"/>
                  </a:lnTo>
                  <a:lnTo>
                    <a:pt x="1948" y="12337"/>
                  </a:lnTo>
                  <a:lnTo>
                    <a:pt x="2045" y="12532"/>
                  </a:lnTo>
                  <a:lnTo>
                    <a:pt x="2118" y="12605"/>
                  </a:lnTo>
                  <a:lnTo>
                    <a:pt x="2215" y="12654"/>
                  </a:lnTo>
                  <a:lnTo>
                    <a:pt x="2312" y="12629"/>
                  </a:lnTo>
                  <a:lnTo>
                    <a:pt x="2385" y="12581"/>
                  </a:lnTo>
                  <a:lnTo>
                    <a:pt x="2677" y="12654"/>
                  </a:lnTo>
                  <a:lnTo>
                    <a:pt x="2969" y="12678"/>
                  </a:lnTo>
                  <a:lnTo>
                    <a:pt x="3553" y="12775"/>
                  </a:lnTo>
                  <a:lnTo>
                    <a:pt x="4040" y="12824"/>
                  </a:lnTo>
                  <a:lnTo>
                    <a:pt x="4502" y="12873"/>
                  </a:lnTo>
                  <a:lnTo>
                    <a:pt x="5427" y="12873"/>
                  </a:lnTo>
                  <a:lnTo>
                    <a:pt x="6449" y="12848"/>
                  </a:lnTo>
                  <a:lnTo>
                    <a:pt x="7495" y="12800"/>
                  </a:lnTo>
                  <a:lnTo>
                    <a:pt x="8517" y="12751"/>
                  </a:lnTo>
                  <a:lnTo>
                    <a:pt x="9539" y="12727"/>
                  </a:lnTo>
                  <a:lnTo>
                    <a:pt x="17277" y="12727"/>
                  </a:lnTo>
                  <a:lnTo>
                    <a:pt x="17350" y="12775"/>
                  </a:lnTo>
                  <a:lnTo>
                    <a:pt x="17496" y="12775"/>
                  </a:lnTo>
                  <a:lnTo>
                    <a:pt x="17569" y="12727"/>
                  </a:lnTo>
                  <a:lnTo>
                    <a:pt x="17715" y="12727"/>
                  </a:lnTo>
                  <a:lnTo>
                    <a:pt x="17569" y="12824"/>
                  </a:lnTo>
                  <a:lnTo>
                    <a:pt x="17423" y="12946"/>
                  </a:lnTo>
                  <a:lnTo>
                    <a:pt x="17301" y="13092"/>
                  </a:lnTo>
                  <a:lnTo>
                    <a:pt x="17180" y="13238"/>
                  </a:lnTo>
                  <a:lnTo>
                    <a:pt x="17180" y="13262"/>
                  </a:lnTo>
                  <a:lnTo>
                    <a:pt x="17180" y="13286"/>
                  </a:lnTo>
                  <a:lnTo>
                    <a:pt x="17204" y="13311"/>
                  </a:lnTo>
                  <a:lnTo>
                    <a:pt x="17253" y="13311"/>
                  </a:lnTo>
                  <a:lnTo>
                    <a:pt x="17472" y="13262"/>
                  </a:lnTo>
                  <a:lnTo>
                    <a:pt x="17666" y="13189"/>
                  </a:lnTo>
                  <a:lnTo>
                    <a:pt x="18055" y="12994"/>
                  </a:lnTo>
                  <a:lnTo>
                    <a:pt x="18347" y="12848"/>
                  </a:lnTo>
                  <a:lnTo>
                    <a:pt x="18615" y="12727"/>
                  </a:lnTo>
                  <a:lnTo>
                    <a:pt x="18664" y="12946"/>
                  </a:lnTo>
                  <a:lnTo>
                    <a:pt x="18396" y="13092"/>
                  </a:lnTo>
                  <a:lnTo>
                    <a:pt x="17982" y="13335"/>
                  </a:lnTo>
                  <a:lnTo>
                    <a:pt x="17593" y="13603"/>
                  </a:lnTo>
                  <a:lnTo>
                    <a:pt x="17545" y="13627"/>
                  </a:lnTo>
                  <a:lnTo>
                    <a:pt x="17545" y="13676"/>
                  </a:lnTo>
                  <a:lnTo>
                    <a:pt x="17569" y="13700"/>
                  </a:lnTo>
                  <a:lnTo>
                    <a:pt x="17618" y="13724"/>
                  </a:lnTo>
                  <a:lnTo>
                    <a:pt x="17861" y="13700"/>
                  </a:lnTo>
                  <a:lnTo>
                    <a:pt x="18080" y="13651"/>
                  </a:lnTo>
                  <a:lnTo>
                    <a:pt x="18274" y="13578"/>
                  </a:lnTo>
                  <a:lnTo>
                    <a:pt x="18493" y="13457"/>
                  </a:lnTo>
                  <a:lnTo>
                    <a:pt x="18712" y="13335"/>
                  </a:lnTo>
                  <a:lnTo>
                    <a:pt x="18785" y="13724"/>
                  </a:lnTo>
                  <a:lnTo>
                    <a:pt x="18250" y="13773"/>
                  </a:lnTo>
                  <a:lnTo>
                    <a:pt x="17739" y="13797"/>
                  </a:lnTo>
                  <a:lnTo>
                    <a:pt x="17204" y="13773"/>
                  </a:lnTo>
                  <a:lnTo>
                    <a:pt x="16669" y="13724"/>
                  </a:lnTo>
                  <a:lnTo>
                    <a:pt x="15622" y="13603"/>
                  </a:lnTo>
                  <a:lnTo>
                    <a:pt x="15087" y="13554"/>
                  </a:lnTo>
                  <a:lnTo>
                    <a:pt x="14576" y="13530"/>
                  </a:lnTo>
                  <a:lnTo>
                    <a:pt x="12118" y="13530"/>
                  </a:lnTo>
                  <a:lnTo>
                    <a:pt x="9661" y="13554"/>
                  </a:lnTo>
                  <a:lnTo>
                    <a:pt x="8469" y="13578"/>
                  </a:lnTo>
                  <a:lnTo>
                    <a:pt x="7301" y="13627"/>
                  </a:lnTo>
                  <a:lnTo>
                    <a:pt x="4916" y="13773"/>
                  </a:lnTo>
                  <a:lnTo>
                    <a:pt x="3772" y="13822"/>
                  </a:lnTo>
                  <a:lnTo>
                    <a:pt x="2629" y="13846"/>
                  </a:lnTo>
                  <a:lnTo>
                    <a:pt x="2020" y="13822"/>
                  </a:lnTo>
                  <a:lnTo>
                    <a:pt x="1412" y="13797"/>
                  </a:lnTo>
                  <a:lnTo>
                    <a:pt x="1145" y="13773"/>
                  </a:lnTo>
                  <a:lnTo>
                    <a:pt x="853" y="13749"/>
                  </a:lnTo>
                  <a:lnTo>
                    <a:pt x="853" y="13724"/>
                  </a:lnTo>
                  <a:lnTo>
                    <a:pt x="731" y="13408"/>
                  </a:lnTo>
                  <a:lnTo>
                    <a:pt x="658" y="13092"/>
                  </a:lnTo>
                  <a:lnTo>
                    <a:pt x="585" y="12775"/>
                  </a:lnTo>
                  <a:lnTo>
                    <a:pt x="561" y="12435"/>
                  </a:lnTo>
                  <a:lnTo>
                    <a:pt x="561" y="11753"/>
                  </a:lnTo>
                  <a:lnTo>
                    <a:pt x="561" y="11121"/>
                  </a:lnTo>
                  <a:lnTo>
                    <a:pt x="561" y="9320"/>
                  </a:lnTo>
                  <a:lnTo>
                    <a:pt x="561" y="8420"/>
                  </a:lnTo>
                  <a:lnTo>
                    <a:pt x="585" y="7495"/>
                  </a:lnTo>
                  <a:lnTo>
                    <a:pt x="658" y="5792"/>
                  </a:lnTo>
                  <a:lnTo>
                    <a:pt x="731" y="4064"/>
                  </a:lnTo>
                  <a:lnTo>
                    <a:pt x="755" y="3188"/>
                  </a:lnTo>
                  <a:lnTo>
                    <a:pt x="755" y="2337"/>
                  </a:lnTo>
                  <a:lnTo>
                    <a:pt x="731" y="1485"/>
                  </a:lnTo>
                  <a:lnTo>
                    <a:pt x="707" y="609"/>
                  </a:lnTo>
                  <a:lnTo>
                    <a:pt x="804" y="682"/>
                  </a:lnTo>
                  <a:lnTo>
                    <a:pt x="950" y="755"/>
                  </a:lnTo>
                  <a:lnTo>
                    <a:pt x="1072" y="804"/>
                  </a:lnTo>
                  <a:lnTo>
                    <a:pt x="1242" y="852"/>
                  </a:lnTo>
                  <a:lnTo>
                    <a:pt x="1583" y="901"/>
                  </a:lnTo>
                  <a:lnTo>
                    <a:pt x="1948" y="925"/>
                  </a:lnTo>
                  <a:lnTo>
                    <a:pt x="2312" y="901"/>
                  </a:lnTo>
                  <a:lnTo>
                    <a:pt x="2653" y="901"/>
                  </a:lnTo>
                  <a:lnTo>
                    <a:pt x="3164" y="852"/>
                  </a:lnTo>
                  <a:lnTo>
                    <a:pt x="4162" y="755"/>
                  </a:lnTo>
                  <a:lnTo>
                    <a:pt x="5184" y="633"/>
                  </a:lnTo>
                  <a:lnTo>
                    <a:pt x="6181" y="560"/>
                  </a:lnTo>
                  <a:lnTo>
                    <a:pt x="6692" y="512"/>
                  </a:lnTo>
                  <a:close/>
                  <a:moveTo>
                    <a:pt x="11096" y="14016"/>
                  </a:moveTo>
                  <a:lnTo>
                    <a:pt x="11096" y="14187"/>
                  </a:lnTo>
                  <a:lnTo>
                    <a:pt x="10926" y="14260"/>
                  </a:lnTo>
                  <a:lnTo>
                    <a:pt x="10780" y="14357"/>
                  </a:lnTo>
                  <a:lnTo>
                    <a:pt x="10488" y="14552"/>
                  </a:lnTo>
                  <a:lnTo>
                    <a:pt x="10293" y="14698"/>
                  </a:lnTo>
                  <a:lnTo>
                    <a:pt x="10123" y="14868"/>
                  </a:lnTo>
                  <a:lnTo>
                    <a:pt x="9953" y="15038"/>
                  </a:lnTo>
                  <a:lnTo>
                    <a:pt x="9807" y="15233"/>
                  </a:lnTo>
                  <a:lnTo>
                    <a:pt x="9807" y="15282"/>
                  </a:lnTo>
                  <a:lnTo>
                    <a:pt x="9831" y="15330"/>
                  </a:lnTo>
                  <a:lnTo>
                    <a:pt x="9856" y="15379"/>
                  </a:lnTo>
                  <a:lnTo>
                    <a:pt x="9929" y="15379"/>
                  </a:lnTo>
                  <a:lnTo>
                    <a:pt x="10099" y="15282"/>
                  </a:lnTo>
                  <a:lnTo>
                    <a:pt x="10245" y="15184"/>
                  </a:lnTo>
                  <a:lnTo>
                    <a:pt x="10537" y="14941"/>
                  </a:lnTo>
                  <a:lnTo>
                    <a:pt x="10804" y="14771"/>
                  </a:lnTo>
                  <a:lnTo>
                    <a:pt x="11072" y="14600"/>
                  </a:lnTo>
                  <a:lnTo>
                    <a:pt x="11072" y="14600"/>
                  </a:lnTo>
                  <a:lnTo>
                    <a:pt x="11048" y="15087"/>
                  </a:lnTo>
                  <a:lnTo>
                    <a:pt x="10926" y="15136"/>
                  </a:lnTo>
                  <a:lnTo>
                    <a:pt x="10804" y="15209"/>
                  </a:lnTo>
                  <a:lnTo>
                    <a:pt x="10585" y="15330"/>
                  </a:lnTo>
                  <a:lnTo>
                    <a:pt x="10439" y="15403"/>
                  </a:lnTo>
                  <a:lnTo>
                    <a:pt x="10269" y="15525"/>
                  </a:lnTo>
                  <a:lnTo>
                    <a:pt x="10123" y="15647"/>
                  </a:lnTo>
                  <a:lnTo>
                    <a:pt x="10074" y="15695"/>
                  </a:lnTo>
                  <a:lnTo>
                    <a:pt x="10050" y="15793"/>
                  </a:lnTo>
                  <a:lnTo>
                    <a:pt x="10050" y="15817"/>
                  </a:lnTo>
                  <a:lnTo>
                    <a:pt x="10074" y="15841"/>
                  </a:lnTo>
                  <a:lnTo>
                    <a:pt x="10245" y="15841"/>
                  </a:lnTo>
                  <a:lnTo>
                    <a:pt x="10391" y="15817"/>
                  </a:lnTo>
                  <a:lnTo>
                    <a:pt x="10683" y="15671"/>
                  </a:lnTo>
                  <a:lnTo>
                    <a:pt x="11023" y="15501"/>
                  </a:lnTo>
                  <a:lnTo>
                    <a:pt x="10999" y="15841"/>
                  </a:lnTo>
                  <a:lnTo>
                    <a:pt x="10756" y="15987"/>
                  </a:lnTo>
                  <a:lnTo>
                    <a:pt x="10610" y="16085"/>
                  </a:lnTo>
                  <a:lnTo>
                    <a:pt x="10464" y="16206"/>
                  </a:lnTo>
                  <a:lnTo>
                    <a:pt x="10342" y="16352"/>
                  </a:lnTo>
                  <a:lnTo>
                    <a:pt x="10196" y="16474"/>
                  </a:lnTo>
                  <a:lnTo>
                    <a:pt x="10172" y="16498"/>
                  </a:lnTo>
                  <a:lnTo>
                    <a:pt x="10172" y="16522"/>
                  </a:lnTo>
                  <a:lnTo>
                    <a:pt x="10196" y="16547"/>
                  </a:lnTo>
                  <a:lnTo>
                    <a:pt x="10245" y="16547"/>
                  </a:lnTo>
                  <a:lnTo>
                    <a:pt x="10537" y="16425"/>
                  </a:lnTo>
                  <a:lnTo>
                    <a:pt x="10804" y="16303"/>
                  </a:lnTo>
                  <a:lnTo>
                    <a:pt x="10975" y="16230"/>
                  </a:lnTo>
                  <a:lnTo>
                    <a:pt x="10975" y="16449"/>
                  </a:lnTo>
                  <a:lnTo>
                    <a:pt x="10902" y="16474"/>
                  </a:lnTo>
                  <a:lnTo>
                    <a:pt x="10756" y="16547"/>
                  </a:lnTo>
                  <a:lnTo>
                    <a:pt x="10634" y="16620"/>
                  </a:lnTo>
                  <a:lnTo>
                    <a:pt x="10415" y="16814"/>
                  </a:lnTo>
                  <a:lnTo>
                    <a:pt x="10391" y="16863"/>
                  </a:lnTo>
                  <a:lnTo>
                    <a:pt x="10391" y="16887"/>
                  </a:lnTo>
                  <a:lnTo>
                    <a:pt x="10391" y="16960"/>
                  </a:lnTo>
                  <a:lnTo>
                    <a:pt x="10464" y="16985"/>
                  </a:lnTo>
                  <a:lnTo>
                    <a:pt x="10537" y="16985"/>
                  </a:lnTo>
                  <a:lnTo>
                    <a:pt x="10780" y="16887"/>
                  </a:lnTo>
                  <a:lnTo>
                    <a:pt x="11023" y="16790"/>
                  </a:lnTo>
                  <a:lnTo>
                    <a:pt x="11048" y="16887"/>
                  </a:lnTo>
                  <a:lnTo>
                    <a:pt x="10926" y="16960"/>
                  </a:lnTo>
                  <a:lnTo>
                    <a:pt x="10829" y="17058"/>
                  </a:lnTo>
                  <a:lnTo>
                    <a:pt x="10585" y="17252"/>
                  </a:lnTo>
                  <a:lnTo>
                    <a:pt x="10561" y="17277"/>
                  </a:lnTo>
                  <a:lnTo>
                    <a:pt x="10561" y="17301"/>
                  </a:lnTo>
                  <a:lnTo>
                    <a:pt x="10585" y="17325"/>
                  </a:lnTo>
                  <a:lnTo>
                    <a:pt x="10610" y="17325"/>
                  </a:lnTo>
                  <a:lnTo>
                    <a:pt x="10780" y="17301"/>
                  </a:lnTo>
                  <a:lnTo>
                    <a:pt x="10950" y="17252"/>
                  </a:lnTo>
                  <a:lnTo>
                    <a:pt x="11096" y="17179"/>
                  </a:lnTo>
                  <a:lnTo>
                    <a:pt x="11242" y="17082"/>
                  </a:lnTo>
                  <a:lnTo>
                    <a:pt x="11388" y="17155"/>
                  </a:lnTo>
                  <a:lnTo>
                    <a:pt x="11534" y="17179"/>
                  </a:lnTo>
                  <a:lnTo>
                    <a:pt x="11705" y="17204"/>
                  </a:lnTo>
                  <a:lnTo>
                    <a:pt x="11875" y="17204"/>
                  </a:lnTo>
                  <a:lnTo>
                    <a:pt x="12216" y="17179"/>
                  </a:lnTo>
                  <a:lnTo>
                    <a:pt x="12508" y="17155"/>
                  </a:lnTo>
                  <a:lnTo>
                    <a:pt x="12897" y="17179"/>
                  </a:lnTo>
                  <a:lnTo>
                    <a:pt x="13067" y="17179"/>
                  </a:lnTo>
                  <a:lnTo>
                    <a:pt x="13262" y="17228"/>
                  </a:lnTo>
                  <a:lnTo>
                    <a:pt x="13432" y="17277"/>
                  </a:lnTo>
                  <a:lnTo>
                    <a:pt x="13554" y="17374"/>
                  </a:lnTo>
                  <a:lnTo>
                    <a:pt x="13676" y="17496"/>
                  </a:lnTo>
                  <a:lnTo>
                    <a:pt x="13773" y="17617"/>
                  </a:lnTo>
                  <a:lnTo>
                    <a:pt x="13530" y="17593"/>
                  </a:lnTo>
                  <a:lnTo>
                    <a:pt x="12556" y="17593"/>
                  </a:lnTo>
                  <a:lnTo>
                    <a:pt x="11826" y="17642"/>
                  </a:lnTo>
                  <a:lnTo>
                    <a:pt x="10366" y="17715"/>
                  </a:lnTo>
                  <a:lnTo>
                    <a:pt x="9637" y="17739"/>
                  </a:lnTo>
                  <a:lnTo>
                    <a:pt x="8907" y="17763"/>
                  </a:lnTo>
                  <a:lnTo>
                    <a:pt x="7763" y="17788"/>
                  </a:lnTo>
                  <a:lnTo>
                    <a:pt x="6644" y="17788"/>
                  </a:lnTo>
                  <a:lnTo>
                    <a:pt x="6181" y="17739"/>
                  </a:lnTo>
                  <a:lnTo>
                    <a:pt x="5816" y="17715"/>
                  </a:lnTo>
                  <a:lnTo>
                    <a:pt x="5500" y="17690"/>
                  </a:lnTo>
                  <a:lnTo>
                    <a:pt x="5597" y="17544"/>
                  </a:lnTo>
                  <a:lnTo>
                    <a:pt x="5743" y="17447"/>
                  </a:lnTo>
                  <a:lnTo>
                    <a:pt x="5865" y="17350"/>
                  </a:lnTo>
                  <a:lnTo>
                    <a:pt x="6035" y="17277"/>
                  </a:lnTo>
                  <a:lnTo>
                    <a:pt x="6206" y="17228"/>
                  </a:lnTo>
                  <a:lnTo>
                    <a:pt x="6376" y="17179"/>
                  </a:lnTo>
                  <a:lnTo>
                    <a:pt x="6765" y="17155"/>
                  </a:lnTo>
                  <a:lnTo>
                    <a:pt x="7057" y="17179"/>
                  </a:lnTo>
                  <a:lnTo>
                    <a:pt x="7374" y="17204"/>
                  </a:lnTo>
                  <a:lnTo>
                    <a:pt x="7544" y="17179"/>
                  </a:lnTo>
                  <a:lnTo>
                    <a:pt x="7690" y="17179"/>
                  </a:lnTo>
                  <a:lnTo>
                    <a:pt x="7836" y="17131"/>
                  </a:lnTo>
                  <a:lnTo>
                    <a:pt x="7958" y="17058"/>
                  </a:lnTo>
                  <a:lnTo>
                    <a:pt x="7982" y="17009"/>
                  </a:lnTo>
                  <a:lnTo>
                    <a:pt x="8055" y="17033"/>
                  </a:lnTo>
                  <a:lnTo>
                    <a:pt x="8128" y="17033"/>
                  </a:lnTo>
                  <a:lnTo>
                    <a:pt x="8177" y="17009"/>
                  </a:lnTo>
                  <a:lnTo>
                    <a:pt x="8225" y="16960"/>
                  </a:lnTo>
                  <a:lnTo>
                    <a:pt x="8274" y="16887"/>
                  </a:lnTo>
                  <a:lnTo>
                    <a:pt x="8298" y="16766"/>
                  </a:lnTo>
                  <a:lnTo>
                    <a:pt x="8298" y="16668"/>
                  </a:lnTo>
                  <a:lnTo>
                    <a:pt x="8298" y="16620"/>
                  </a:lnTo>
                  <a:lnTo>
                    <a:pt x="8274" y="16595"/>
                  </a:lnTo>
                  <a:lnTo>
                    <a:pt x="8298" y="16303"/>
                  </a:lnTo>
                  <a:lnTo>
                    <a:pt x="8298" y="15768"/>
                  </a:lnTo>
                  <a:lnTo>
                    <a:pt x="8298" y="15233"/>
                  </a:lnTo>
                  <a:lnTo>
                    <a:pt x="8298" y="14965"/>
                  </a:lnTo>
                  <a:lnTo>
                    <a:pt x="8323" y="14649"/>
                  </a:lnTo>
                  <a:lnTo>
                    <a:pt x="8323" y="14333"/>
                  </a:lnTo>
                  <a:lnTo>
                    <a:pt x="8323" y="14187"/>
                  </a:lnTo>
                  <a:lnTo>
                    <a:pt x="8298" y="14065"/>
                  </a:lnTo>
                  <a:lnTo>
                    <a:pt x="9101" y="14041"/>
                  </a:lnTo>
                  <a:lnTo>
                    <a:pt x="9101" y="14041"/>
                  </a:lnTo>
                  <a:lnTo>
                    <a:pt x="8980" y="14138"/>
                  </a:lnTo>
                  <a:lnTo>
                    <a:pt x="8834" y="14260"/>
                  </a:lnTo>
                  <a:lnTo>
                    <a:pt x="8688" y="14406"/>
                  </a:lnTo>
                  <a:lnTo>
                    <a:pt x="8663" y="14454"/>
                  </a:lnTo>
                  <a:lnTo>
                    <a:pt x="8639" y="14503"/>
                  </a:lnTo>
                  <a:lnTo>
                    <a:pt x="8615" y="14600"/>
                  </a:lnTo>
                  <a:lnTo>
                    <a:pt x="8615" y="14649"/>
                  </a:lnTo>
                  <a:lnTo>
                    <a:pt x="8639" y="14673"/>
                  </a:lnTo>
                  <a:lnTo>
                    <a:pt x="8761" y="14673"/>
                  </a:lnTo>
                  <a:lnTo>
                    <a:pt x="8858" y="14649"/>
                  </a:lnTo>
                  <a:lnTo>
                    <a:pt x="9028" y="14527"/>
                  </a:lnTo>
                  <a:lnTo>
                    <a:pt x="9199" y="14406"/>
                  </a:lnTo>
                  <a:lnTo>
                    <a:pt x="9466" y="14235"/>
                  </a:lnTo>
                  <a:lnTo>
                    <a:pt x="9710" y="14016"/>
                  </a:lnTo>
                  <a:lnTo>
                    <a:pt x="9953" y="14016"/>
                  </a:lnTo>
                  <a:lnTo>
                    <a:pt x="9734" y="14211"/>
                  </a:lnTo>
                  <a:lnTo>
                    <a:pt x="9539" y="14406"/>
                  </a:lnTo>
                  <a:lnTo>
                    <a:pt x="9345" y="14625"/>
                  </a:lnTo>
                  <a:lnTo>
                    <a:pt x="9199" y="14868"/>
                  </a:lnTo>
                  <a:lnTo>
                    <a:pt x="9199" y="14892"/>
                  </a:lnTo>
                  <a:lnTo>
                    <a:pt x="9199" y="14917"/>
                  </a:lnTo>
                  <a:lnTo>
                    <a:pt x="9223" y="14941"/>
                  </a:lnTo>
                  <a:lnTo>
                    <a:pt x="9272" y="14941"/>
                  </a:lnTo>
                  <a:lnTo>
                    <a:pt x="9393" y="14892"/>
                  </a:lnTo>
                  <a:lnTo>
                    <a:pt x="9515" y="14844"/>
                  </a:lnTo>
                  <a:lnTo>
                    <a:pt x="9758" y="14698"/>
                  </a:lnTo>
                  <a:lnTo>
                    <a:pt x="10196" y="14357"/>
                  </a:lnTo>
                  <a:lnTo>
                    <a:pt x="10464" y="14235"/>
                  </a:lnTo>
                  <a:lnTo>
                    <a:pt x="10658" y="14138"/>
                  </a:lnTo>
                  <a:lnTo>
                    <a:pt x="10804" y="14016"/>
                  </a:lnTo>
                  <a:close/>
                  <a:moveTo>
                    <a:pt x="6936" y="1"/>
                  </a:moveTo>
                  <a:lnTo>
                    <a:pt x="5914" y="74"/>
                  </a:lnTo>
                  <a:lnTo>
                    <a:pt x="4892" y="147"/>
                  </a:lnTo>
                  <a:lnTo>
                    <a:pt x="3870" y="268"/>
                  </a:lnTo>
                  <a:lnTo>
                    <a:pt x="2945" y="366"/>
                  </a:lnTo>
                  <a:lnTo>
                    <a:pt x="2483" y="390"/>
                  </a:lnTo>
                  <a:lnTo>
                    <a:pt x="1680" y="390"/>
                  </a:lnTo>
                  <a:lnTo>
                    <a:pt x="1339" y="317"/>
                  </a:lnTo>
                  <a:lnTo>
                    <a:pt x="658" y="195"/>
                  </a:lnTo>
                  <a:lnTo>
                    <a:pt x="634" y="147"/>
                  </a:lnTo>
                  <a:lnTo>
                    <a:pt x="585" y="122"/>
                  </a:lnTo>
                  <a:lnTo>
                    <a:pt x="512" y="98"/>
                  </a:lnTo>
                  <a:lnTo>
                    <a:pt x="463" y="98"/>
                  </a:lnTo>
                  <a:lnTo>
                    <a:pt x="390" y="122"/>
                  </a:lnTo>
                  <a:lnTo>
                    <a:pt x="342" y="147"/>
                  </a:lnTo>
                  <a:lnTo>
                    <a:pt x="317" y="220"/>
                  </a:lnTo>
                  <a:lnTo>
                    <a:pt x="293" y="293"/>
                  </a:lnTo>
                  <a:lnTo>
                    <a:pt x="244" y="1169"/>
                  </a:lnTo>
                  <a:lnTo>
                    <a:pt x="220" y="2069"/>
                  </a:lnTo>
                  <a:lnTo>
                    <a:pt x="196" y="3821"/>
                  </a:lnTo>
                  <a:lnTo>
                    <a:pt x="171" y="4794"/>
                  </a:lnTo>
                  <a:lnTo>
                    <a:pt x="123" y="5768"/>
                  </a:lnTo>
                  <a:lnTo>
                    <a:pt x="25" y="7690"/>
                  </a:lnTo>
                  <a:lnTo>
                    <a:pt x="1" y="8614"/>
                  </a:lnTo>
                  <a:lnTo>
                    <a:pt x="1" y="9539"/>
                  </a:lnTo>
                  <a:lnTo>
                    <a:pt x="25" y="11364"/>
                  </a:lnTo>
                  <a:lnTo>
                    <a:pt x="1" y="11997"/>
                  </a:lnTo>
                  <a:lnTo>
                    <a:pt x="1" y="12362"/>
                  </a:lnTo>
                  <a:lnTo>
                    <a:pt x="25" y="12702"/>
                  </a:lnTo>
                  <a:lnTo>
                    <a:pt x="50" y="13067"/>
                  </a:lnTo>
                  <a:lnTo>
                    <a:pt x="123" y="13408"/>
                  </a:lnTo>
                  <a:lnTo>
                    <a:pt x="244" y="13700"/>
                  </a:lnTo>
                  <a:lnTo>
                    <a:pt x="317" y="13846"/>
                  </a:lnTo>
                  <a:lnTo>
                    <a:pt x="390" y="13968"/>
                  </a:lnTo>
                  <a:lnTo>
                    <a:pt x="463" y="14065"/>
                  </a:lnTo>
                  <a:lnTo>
                    <a:pt x="561" y="14089"/>
                  </a:lnTo>
                  <a:lnTo>
                    <a:pt x="634" y="14089"/>
                  </a:lnTo>
                  <a:lnTo>
                    <a:pt x="731" y="14065"/>
                  </a:lnTo>
                  <a:lnTo>
                    <a:pt x="901" y="14138"/>
                  </a:lnTo>
                  <a:lnTo>
                    <a:pt x="1072" y="14162"/>
                  </a:lnTo>
                  <a:lnTo>
                    <a:pt x="1412" y="14211"/>
                  </a:lnTo>
                  <a:lnTo>
                    <a:pt x="2093" y="14260"/>
                  </a:lnTo>
                  <a:lnTo>
                    <a:pt x="2726" y="14308"/>
                  </a:lnTo>
                  <a:lnTo>
                    <a:pt x="3334" y="14308"/>
                  </a:lnTo>
                  <a:lnTo>
                    <a:pt x="3943" y="14284"/>
                  </a:lnTo>
                  <a:lnTo>
                    <a:pt x="4551" y="14260"/>
                  </a:lnTo>
                  <a:lnTo>
                    <a:pt x="7958" y="14089"/>
                  </a:lnTo>
                  <a:lnTo>
                    <a:pt x="7958" y="14089"/>
                  </a:lnTo>
                  <a:lnTo>
                    <a:pt x="7909" y="14211"/>
                  </a:lnTo>
                  <a:lnTo>
                    <a:pt x="7885" y="14357"/>
                  </a:lnTo>
                  <a:lnTo>
                    <a:pt x="7860" y="14673"/>
                  </a:lnTo>
                  <a:lnTo>
                    <a:pt x="7860" y="15233"/>
                  </a:lnTo>
                  <a:lnTo>
                    <a:pt x="7860" y="15768"/>
                  </a:lnTo>
                  <a:lnTo>
                    <a:pt x="7836" y="16303"/>
                  </a:lnTo>
                  <a:lnTo>
                    <a:pt x="7812" y="16547"/>
                  </a:lnTo>
                  <a:lnTo>
                    <a:pt x="7812" y="16668"/>
                  </a:lnTo>
                  <a:lnTo>
                    <a:pt x="7812" y="16790"/>
                  </a:lnTo>
                  <a:lnTo>
                    <a:pt x="7666" y="16741"/>
                  </a:lnTo>
                  <a:lnTo>
                    <a:pt x="7471" y="16693"/>
                  </a:lnTo>
                  <a:lnTo>
                    <a:pt x="7276" y="16693"/>
                  </a:lnTo>
                  <a:lnTo>
                    <a:pt x="7057" y="16668"/>
                  </a:lnTo>
                  <a:lnTo>
                    <a:pt x="6644" y="16693"/>
                  </a:lnTo>
                  <a:lnTo>
                    <a:pt x="6303" y="16741"/>
                  </a:lnTo>
                  <a:lnTo>
                    <a:pt x="6060" y="16790"/>
                  </a:lnTo>
                  <a:lnTo>
                    <a:pt x="5841" y="16863"/>
                  </a:lnTo>
                  <a:lnTo>
                    <a:pt x="5646" y="16936"/>
                  </a:lnTo>
                  <a:lnTo>
                    <a:pt x="5451" y="17058"/>
                  </a:lnTo>
                  <a:lnTo>
                    <a:pt x="5281" y="17204"/>
                  </a:lnTo>
                  <a:lnTo>
                    <a:pt x="5135" y="17374"/>
                  </a:lnTo>
                  <a:lnTo>
                    <a:pt x="5038" y="17569"/>
                  </a:lnTo>
                  <a:lnTo>
                    <a:pt x="4940" y="17812"/>
                  </a:lnTo>
                  <a:lnTo>
                    <a:pt x="4940" y="17885"/>
                  </a:lnTo>
                  <a:lnTo>
                    <a:pt x="4940" y="17958"/>
                  </a:lnTo>
                  <a:lnTo>
                    <a:pt x="4989" y="18031"/>
                  </a:lnTo>
                  <a:lnTo>
                    <a:pt x="5038" y="18055"/>
                  </a:lnTo>
                  <a:lnTo>
                    <a:pt x="5111" y="18080"/>
                  </a:lnTo>
                  <a:lnTo>
                    <a:pt x="5184" y="18080"/>
                  </a:lnTo>
                  <a:lnTo>
                    <a:pt x="5257" y="18055"/>
                  </a:lnTo>
                  <a:lnTo>
                    <a:pt x="5330" y="18007"/>
                  </a:lnTo>
                  <a:lnTo>
                    <a:pt x="5451" y="18080"/>
                  </a:lnTo>
                  <a:lnTo>
                    <a:pt x="5597" y="18128"/>
                  </a:lnTo>
                  <a:lnTo>
                    <a:pt x="5743" y="18177"/>
                  </a:lnTo>
                  <a:lnTo>
                    <a:pt x="5914" y="18201"/>
                  </a:lnTo>
                  <a:lnTo>
                    <a:pt x="6254" y="18226"/>
                  </a:lnTo>
                  <a:lnTo>
                    <a:pt x="6498" y="18226"/>
                  </a:lnTo>
                  <a:lnTo>
                    <a:pt x="7082" y="18250"/>
                  </a:lnTo>
                  <a:lnTo>
                    <a:pt x="7641" y="18250"/>
                  </a:lnTo>
                  <a:lnTo>
                    <a:pt x="8785" y="18226"/>
                  </a:lnTo>
                  <a:lnTo>
                    <a:pt x="10147" y="18201"/>
                  </a:lnTo>
                  <a:lnTo>
                    <a:pt x="11486" y="18128"/>
                  </a:lnTo>
                  <a:lnTo>
                    <a:pt x="12994" y="18080"/>
                  </a:lnTo>
                  <a:lnTo>
                    <a:pt x="13238" y="18080"/>
                  </a:lnTo>
                  <a:lnTo>
                    <a:pt x="13505" y="18104"/>
                  </a:lnTo>
                  <a:lnTo>
                    <a:pt x="13773" y="18080"/>
                  </a:lnTo>
                  <a:lnTo>
                    <a:pt x="13919" y="18080"/>
                  </a:lnTo>
                  <a:lnTo>
                    <a:pt x="14016" y="18031"/>
                  </a:lnTo>
                  <a:lnTo>
                    <a:pt x="14089" y="18080"/>
                  </a:lnTo>
                  <a:lnTo>
                    <a:pt x="14235" y="18080"/>
                  </a:lnTo>
                  <a:lnTo>
                    <a:pt x="14284" y="18055"/>
                  </a:lnTo>
                  <a:lnTo>
                    <a:pt x="14333" y="18007"/>
                  </a:lnTo>
                  <a:lnTo>
                    <a:pt x="14381" y="17958"/>
                  </a:lnTo>
                  <a:lnTo>
                    <a:pt x="14406" y="17885"/>
                  </a:lnTo>
                  <a:lnTo>
                    <a:pt x="14381" y="17812"/>
                  </a:lnTo>
                  <a:lnTo>
                    <a:pt x="14308" y="17569"/>
                  </a:lnTo>
                  <a:lnTo>
                    <a:pt x="14211" y="17374"/>
                  </a:lnTo>
                  <a:lnTo>
                    <a:pt x="14065" y="17179"/>
                  </a:lnTo>
                  <a:lnTo>
                    <a:pt x="13895" y="17033"/>
                  </a:lnTo>
                  <a:lnTo>
                    <a:pt x="13700" y="16912"/>
                  </a:lnTo>
                  <a:lnTo>
                    <a:pt x="13505" y="16814"/>
                  </a:lnTo>
                  <a:lnTo>
                    <a:pt x="13262" y="16741"/>
                  </a:lnTo>
                  <a:lnTo>
                    <a:pt x="13043" y="16693"/>
                  </a:lnTo>
                  <a:lnTo>
                    <a:pt x="12581" y="16693"/>
                  </a:lnTo>
                  <a:lnTo>
                    <a:pt x="12118" y="16766"/>
                  </a:lnTo>
                  <a:lnTo>
                    <a:pt x="11802" y="16790"/>
                  </a:lnTo>
                  <a:lnTo>
                    <a:pt x="11486" y="16814"/>
                  </a:lnTo>
                  <a:lnTo>
                    <a:pt x="11461" y="16620"/>
                  </a:lnTo>
                  <a:lnTo>
                    <a:pt x="11510" y="16571"/>
                  </a:lnTo>
                  <a:lnTo>
                    <a:pt x="11534" y="16498"/>
                  </a:lnTo>
                  <a:lnTo>
                    <a:pt x="11534" y="16449"/>
                  </a:lnTo>
                  <a:lnTo>
                    <a:pt x="11486" y="16425"/>
                  </a:lnTo>
                  <a:lnTo>
                    <a:pt x="11437" y="16401"/>
                  </a:lnTo>
                  <a:lnTo>
                    <a:pt x="11437" y="15939"/>
                  </a:lnTo>
                  <a:lnTo>
                    <a:pt x="11461" y="15501"/>
                  </a:lnTo>
                  <a:lnTo>
                    <a:pt x="11534" y="14746"/>
                  </a:lnTo>
                  <a:lnTo>
                    <a:pt x="11534" y="14381"/>
                  </a:lnTo>
                  <a:lnTo>
                    <a:pt x="11510" y="14187"/>
                  </a:lnTo>
                  <a:lnTo>
                    <a:pt x="11461" y="14016"/>
                  </a:lnTo>
                  <a:lnTo>
                    <a:pt x="14576" y="14016"/>
                  </a:lnTo>
                  <a:lnTo>
                    <a:pt x="15136" y="14041"/>
                  </a:lnTo>
                  <a:lnTo>
                    <a:pt x="15720" y="14089"/>
                  </a:lnTo>
                  <a:lnTo>
                    <a:pt x="16839" y="14211"/>
                  </a:lnTo>
                  <a:lnTo>
                    <a:pt x="17423" y="14260"/>
                  </a:lnTo>
                  <a:lnTo>
                    <a:pt x="17982" y="14260"/>
                  </a:lnTo>
                  <a:lnTo>
                    <a:pt x="18542" y="14235"/>
                  </a:lnTo>
                  <a:lnTo>
                    <a:pt x="18834" y="14211"/>
                  </a:lnTo>
                  <a:lnTo>
                    <a:pt x="19102" y="14138"/>
                  </a:lnTo>
                  <a:lnTo>
                    <a:pt x="19199" y="14114"/>
                  </a:lnTo>
                  <a:lnTo>
                    <a:pt x="19272" y="14041"/>
                  </a:lnTo>
                  <a:lnTo>
                    <a:pt x="19296" y="13968"/>
                  </a:lnTo>
                  <a:lnTo>
                    <a:pt x="19272" y="13870"/>
                  </a:lnTo>
                  <a:lnTo>
                    <a:pt x="19272" y="13773"/>
                  </a:lnTo>
                  <a:lnTo>
                    <a:pt x="19150" y="13043"/>
                  </a:lnTo>
                  <a:lnTo>
                    <a:pt x="19248" y="12921"/>
                  </a:lnTo>
                  <a:lnTo>
                    <a:pt x="19248" y="12873"/>
                  </a:lnTo>
                  <a:lnTo>
                    <a:pt x="19248" y="12824"/>
                  </a:lnTo>
                  <a:lnTo>
                    <a:pt x="19223" y="12800"/>
                  </a:lnTo>
                  <a:lnTo>
                    <a:pt x="19102" y="12800"/>
                  </a:lnTo>
                  <a:lnTo>
                    <a:pt x="19053" y="12337"/>
                  </a:lnTo>
                  <a:lnTo>
                    <a:pt x="19029" y="11875"/>
                  </a:lnTo>
                  <a:lnTo>
                    <a:pt x="18980" y="10926"/>
                  </a:lnTo>
                  <a:lnTo>
                    <a:pt x="18980" y="10001"/>
                  </a:lnTo>
                  <a:lnTo>
                    <a:pt x="19004" y="9052"/>
                  </a:lnTo>
                  <a:lnTo>
                    <a:pt x="19004" y="8955"/>
                  </a:lnTo>
                  <a:lnTo>
                    <a:pt x="19077" y="7203"/>
                  </a:lnTo>
                  <a:lnTo>
                    <a:pt x="19150" y="5549"/>
                  </a:lnTo>
                  <a:lnTo>
                    <a:pt x="19175" y="3894"/>
                  </a:lnTo>
                  <a:lnTo>
                    <a:pt x="19223" y="2385"/>
                  </a:lnTo>
                  <a:lnTo>
                    <a:pt x="19248" y="1607"/>
                  </a:lnTo>
                  <a:lnTo>
                    <a:pt x="19223" y="1242"/>
                  </a:lnTo>
                  <a:lnTo>
                    <a:pt x="19199" y="852"/>
                  </a:lnTo>
                  <a:lnTo>
                    <a:pt x="19248" y="804"/>
                  </a:lnTo>
                  <a:lnTo>
                    <a:pt x="19272" y="755"/>
                  </a:lnTo>
                  <a:lnTo>
                    <a:pt x="19296" y="682"/>
                  </a:lnTo>
                  <a:lnTo>
                    <a:pt x="19296" y="609"/>
                  </a:lnTo>
                  <a:lnTo>
                    <a:pt x="19272" y="560"/>
                  </a:lnTo>
                  <a:lnTo>
                    <a:pt x="19223" y="512"/>
                  </a:lnTo>
                  <a:lnTo>
                    <a:pt x="19175" y="463"/>
                  </a:lnTo>
                  <a:lnTo>
                    <a:pt x="19102" y="439"/>
                  </a:lnTo>
                  <a:lnTo>
                    <a:pt x="18493" y="317"/>
                  </a:lnTo>
                  <a:lnTo>
                    <a:pt x="17885" y="268"/>
                  </a:lnTo>
                  <a:lnTo>
                    <a:pt x="17277" y="244"/>
                  </a:lnTo>
                  <a:lnTo>
                    <a:pt x="16644" y="244"/>
                  </a:lnTo>
                  <a:lnTo>
                    <a:pt x="15403" y="293"/>
                  </a:lnTo>
                  <a:lnTo>
                    <a:pt x="14187" y="293"/>
                  </a:lnTo>
                  <a:lnTo>
                    <a:pt x="12629" y="220"/>
                  </a:lnTo>
                  <a:lnTo>
                    <a:pt x="11072" y="122"/>
                  </a:lnTo>
                  <a:lnTo>
                    <a:pt x="9515" y="49"/>
                  </a:lnTo>
                  <a:lnTo>
                    <a:pt x="7958" y="1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0" name="Shape 230"/>
          <p:cNvGrpSpPr/>
          <p:nvPr/>
        </p:nvGrpSpPr>
        <p:grpSpPr>
          <a:xfrm>
            <a:off x="7173404" y="3652057"/>
            <a:ext cx="739991" cy="699880"/>
            <a:chOff x="7207110" y="3575857"/>
            <a:chExt cx="739991" cy="699880"/>
          </a:xfrm>
        </p:grpSpPr>
        <p:sp>
          <p:nvSpPr>
            <p:cNvPr id="231" name="Shape 231"/>
            <p:cNvSpPr/>
            <p:nvPr/>
          </p:nvSpPr>
          <p:spPr>
            <a:xfrm>
              <a:off x="7223475" y="3599775"/>
              <a:ext cx="702000" cy="5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32" name="Shape 232" descr="SC.jp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86725" y="3643324"/>
              <a:ext cx="583300" cy="411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Shape 233"/>
            <p:cNvSpPr/>
            <p:nvPr/>
          </p:nvSpPr>
          <p:spPr>
            <a:xfrm>
              <a:off x="7207110" y="3575857"/>
              <a:ext cx="739991" cy="699880"/>
            </a:xfrm>
            <a:custGeom>
              <a:avLst/>
              <a:gdLst/>
              <a:ahLst/>
              <a:cxnLst/>
              <a:rect l="0" t="0" r="0" b="0"/>
              <a:pathLst>
                <a:path w="19297" h="18251" extrusionOk="0">
                  <a:moveTo>
                    <a:pt x="18396" y="828"/>
                  </a:moveTo>
                  <a:lnTo>
                    <a:pt x="18761" y="877"/>
                  </a:lnTo>
                  <a:lnTo>
                    <a:pt x="18737" y="1242"/>
                  </a:lnTo>
                  <a:lnTo>
                    <a:pt x="18615" y="1266"/>
                  </a:lnTo>
                  <a:lnTo>
                    <a:pt x="18493" y="1315"/>
                  </a:lnTo>
                  <a:lnTo>
                    <a:pt x="18274" y="1436"/>
                  </a:lnTo>
                  <a:lnTo>
                    <a:pt x="18007" y="1582"/>
                  </a:lnTo>
                  <a:lnTo>
                    <a:pt x="17739" y="1777"/>
                  </a:lnTo>
                  <a:lnTo>
                    <a:pt x="17642" y="1850"/>
                  </a:lnTo>
                  <a:lnTo>
                    <a:pt x="17618" y="1801"/>
                  </a:lnTo>
                  <a:lnTo>
                    <a:pt x="17545" y="1704"/>
                  </a:lnTo>
                  <a:lnTo>
                    <a:pt x="17496" y="1680"/>
                  </a:lnTo>
                  <a:lnTo>
                    <a:pt x="17423" y="1655"/>
                  </a:lnTo>
                  <a:lnTo>
                    <a:pt x="17131" y="1631"/>
                  </a:lnTo>
                  <a:lnTo>
                    <a:pt x="17301" y="1509"/>
                  </a:lnTo>
                  <a:lnTo>
                    <a:pt x="17472" y="1388"/>
                  </a:lnTo>
                  <a:lnTo>
                    <a:pt x="17837" y="1144"/>
                  </a:lnTo>
                  <a:lnTo>
                    <a:pt x="18104" y="974"/>
                  </a:lnTo>
                  <a:lnTo>
                    <a:pt x="18250" y="901"/>
                  </a:lnTo>
                  <a:lnTo>
                    <a:pt x="18396" y="828"/>
                  </a:lnTo>
                  <a:close/>
                  <a:moveTo>
                    <a:pt x="18712" y="1582"/>
                  </a:moveTo>
                  <a:lnTo>
                    <a:pt x="18688" y="2385"/>
                  </a:lnTo>
                  <a:lnTo>
                    <a:pt x="18688" y="3164"/>
                  </a:lnTo>
                  <a:lnTo>
                    <a:pt x="18469" y="3334"/>
                  </a:lnTo>
                  <a:lnTo>
                    <a:pt x="18250" y="3529"/>
                  </a:lnTo>
                  <a:lnTo>
                    <a:pt x="17982" y="3748"/>
                  </a:lnTo>
                  <a:lnTo>
                    <a:pt x="17861" y="3870"/>
                  </a:lnTo>
                  <a:lnTo>
                    <a:pt x="17764" y="4016"/>
                  </a:lnTo>
                  <a:lnTo>
                    <a:pt x="17739" y="3407"/>
                  </a:lnTo>
                  <a:lnTo>
                    <a:pt x="17739" y="3334"/>
                  </a:lnTo>
                  <a:lnTo>
                    <a:pt x="17958" y="3140"/>
                  </a:lnTo>
                  <a:lnTo>
                    <a:pt x="18177" y="2945"/>
                  </a:lnTo>
                  <a:lnTo>
                    <a:pt x="18493" y="2653"/>
                  </a:lnTo>
                  <a:lnTo>
                    <a:pt x="18615" y="2531"/>
                  </a:lnTo>
                  <a:lnTo>
                    <a:pt x="18664" y="2458"/>
                  </a:lnTo>
                  <a:lnTo>
                    <a:pt x="18688" y="2361"/>
                  </a:lnTo>
                  <a:lnTo>
                    <a:pt x="18664" y="2312"/>
                  </a:lnTo>
                  <a:lnTo>
                    <a:pt x="18615" y="2288"/>
                  </a:lnTo>
                  <a:lnTo>
                    <a:pt x="18518" y="2264"/>
                  </a:lnTo>
                  <a:lnTo>
                    <a:pt x="18445" y="2288"/>
                  </a:lnTo>
                  <a:lnTo>
                    <a:pt x="18347" y="2312"/>
                  </a:lnTo>
                  <a:lnTo>
                    <a:pt x="18274" y="2385"/>
                  </a:lnTo>
                  <a:lnTo>
                    <a:pt x="18128" y="2531"/>
                  </a:lnTo>
                  <a:lnTo>
                    <a:pt x="18007" y="2653"/>
                  </a:lnTo>
                  <a:lnTo>
                    <a:pt x="17739" y="2945"/>
                  </a:lnTo>
                  <a:lnTo>
                    <a:pt x="17739" y="2531"/>
                  </a:lnTo>
                  <a:lnTo>
                    <a:pt x="17691" y="2118"/>
                  </a:lnTo>
                  <a:lnTo>
                    <a:pt x="17788" y="2069"/>
                  </a:lnTo>
                  <a:lnTo>
                    <a:pt x="18055" y="1947"/>
                  </a:lnTo>
                  <a:lnTo>
                    <a:pt x="18323" y="1777"/>
                  </a:lnTo>
                  <a:lnTo>
                    <a:pt x="18518" y="1680"/>
                  </a:lnTo>
                  <a:lnTo>
                    <a:pt x="18712" y="1582"/>
                  </a:lnTo>
                  <a:close/>
                  <a:moveTo>
                    <a:pt x="18688" y="3529"/>
                  </a:moveTo>
                  <a:lnTo>
                    <a:pt x="18688" y="3894"/>
                  </a:lnTo>
                  <a:lnTo>
                    <a:pt x="18664" y="4843"/>
                  </a:lnTo>
                  <a:lnTo>
                    <a:pt x="18639" y="4843"/>
                  </a:lnTo>
                  <a:lnTo>
                    <a:pt x="18518" y="4916"/>
                  </a:lnTo>
                  <a:lnTo>
                    <a:pt x="18396" y="5038"/>
                  </a:lnTo>
                  <a:lnTo>
                    <a:pt x="18177" y="5305"/>
                  </a:lnTo>
                  <a:lnTo>
                    <a:pt x="17982" y="5451"/>
                  </a:lnTo>
                  <a:lnTo>
                    <a:pt x="17788" y="5597"/>
                  </a:lnTo>
                  <a:lnTo>
                    <a:pt x="17788" y="5013"/>
                  </a:lnTo>
                  <a:lnTo>
                    <a:pt x="18128" y="4819"/>
                  </a:lnTo>
                  <a:lnTo>
                    <a:pt x="18274" y="4746"/>
                  </a:lnTo>
                  <a:lnTo>
                    <a:pt x="18445" y="4673"/>
                  </a:lnTo>
                  <a:lnTo>
                    <a:pt x="18591" y="4575"/>
                  </a:lnTo>
                  <a:lnTo>
                    <a:pt x="18639" y="4527"/>
                  </a:lnTo>
                  <a:lnTo>
                    <a:pt x="18664" y="4454"/>
                  </a:lnTo>
                  <a:lnTo>
                    <a:pt x="18664" y="4429"/>
                  </a:lnTo>
                  <a:lnTo>
                    <a:pt x="18639" y="4381"/>
                  </a:lnTo>
                  <a:lnTo>
                    <a:pt x="18566" y="4332"/>
                  </a:lnTo>
                  <a:lnTo>
                    <a:pt x="18420" y="4332"/>
                  </a:lnTo>
                  <a:lnTo>
                    <a:pt x="18347" y="4356"/>
                  </a:lnTo>
                  <a:lnTo>
                    <a:pt x="18177" y="4429"/>
                  </a:lnTo>
                  <a:lnTo>
                    <a:pt x="18031" y="4502"/>
                  </a:lnTo>
                  <a:lnTo>
                    <a:pt x="17788" y="4673"/>
                  </a:lnTo>
                  <a:lnTo>
                    <a:pt x="17764" y="4137"/>
                  </a:lnTo>
                  <a:lnTo>
                    <a:pt x="17958" y="4040"/>
                  </a:lnTo>
                  <a:lnTo>
                    <a:pt x="18128" y="3943"/>
                  </a:lnTo>
                  <a:lnTo>
                    <a:pt x="18445" y="3699"/>
                  </a:lnTo>
                  <a:lnTo>
                    <a:pt x="18688" y="3529"/>
                  </a:lnTo>
                  <a:close/>
                  <a:moveTo>
                    <a:pt x="18664" y="5305"/>
                  </a:moveTo>
                  <a:lnTo>
                    <a:pt x="18639" y="6011"/>
                  </a:lnTo>
                  <a:lnTo>
                    <a:pt x="18396" y="6108"/>
                  </a:lnTo>
                  <a:lnTo>
                    <a:pt x="18177" y="6230"/>
                  </a:lnTo>
                  <a:lnTo>
                    <a:pt x="17982" y="6376"/>
                  </a:lnTo>
                  <a:lnTo>
                    <a:pt x="17764" y="6522"/>
                  </a:lnTo>
                  <a:lnTo>
                    <a:pt x="17764" y="6522"/>
                  </a:lnTo>
                  <a:lnTo>
                    <a:pt x="17788" y="5865"/>
                  </a:lnTo>
                  <a:lnTo>
                    <a:pt x="17934" y="5816"/>
                  </a:lnTo>
                  <a:lnTo>
                    <a:pt x="18080" y="5743"/>
                  </a:lnTo>
                  <a:lnTo>
                    <a:pt x="18201" y="5670"/>
                  </a:lnTo>
                  <a:lnTo>
                    <a:pt x="18323" y="5597"/>
                  </a:lnTo>
                  <a:lnTo>
                    <a:pt x="18493" y="5476"/>
                  </a:lnTo>
                  <a:lnTo>
                    <a:pt x="18664" y="5305"/>
                  </a:lnTo>
                  <a:close/>
                  <a:moveTo>
                    <a:pt x="18615" y="6425"/>
                  </a:moveTo>
                  <a:lnTo>
                    <a:pt x="18615" y="6473"/>
                  </a:lnTo>
                  <a:lnTo>
                    <a:pt x="18518" y="6498"/>
                  </a:lnTo>
                  <a:lnTo>
                    <a:pt x="18420" y="6546"/>
                  </a:lnTo>
                  <a:lnTo>
                    <a:pt x="18250" y="6668"/>
                  </a:lnTo>
                  <a:lnTo>
                    <a:pt x="18104" y="6765"/>
                  </a:lnTo>
                  <a:lnTo>
                    <a:pt x="17982" y="6887"/>
                  </a:lnTo>
                  <a:lnTo>
                    <a:pt x="17739" y="7155"/>
                  </a:lnTo>
                  <a:lnTo>
                    <a:pt x="17764" y="6717"/>
                  </a:lnTo>
                  <a:lnTo>
                    <a:pt x="17982" y="6668"/>
                  </a:lnTo>
                  <a:lnTo>
                    <a:pt x="18201" y="6595"/>
                  </a:lnTo>
                  <a:lnTo>
                    <a:pt x="18615" y="6425"/>
                  </a:lnTo>
                  <a:close/>
                  <a:moveTo>
                    <a:pt x="18615" y="6838"/>
                  </a:moveTo>
                  <a:lnTo>
                    <a:pt x="18591" y="7349"/>
                  </a:lnTo>
                  <a:lnTo>
                    <a:pt x="18591" y="7666"/>
                  </a:lnTo>
                  <a:lnTo>
                    <a:pt x="18420" y="7787"/>
                  </a:lnTo>
                  <a:lnTo>
                    <a:pt x="18250" y="7909"/>
                  </a:lnTo>
                  <a:lnTo>
                    <a:pt x="17958" y="8103"/>
                  </a:lnTo>
                  <a:lnTo>
                    <a:pt x="17666" y="8322"/>
                  </a:lnTo>
                  <a:lnTo>
                    <a:pt x="17715" y="7739"/>
                  </a:lnTo>
                  <a:lnTo>
                    <a:pt x="17739" y="7349"/>
                  </a:lnTo>
                  <a:lnTo>
                    <a:pt x="18080" y="7155"/>
                  </a:lnTo>
                  <a:lnTo>
                    <a:pt x="18420" y="6960"/>
                  </a:lnTo>
                  <a:lnTo>
                    <a:pt x="18615" y="6838"/>
                  </a:lnTo>
                  <a:close/>
                  <a:moveTo>
                    <a:pt x="18566" y="8103"/>
                  </a:moveTo>
                  <a:lnTo>
                    <a:pt x="18542" y="8420"/>
                  </a:lnTo>
                  <a:lnTo>
                    <a:pt x="18420" y="8493"/>
                  </a:lnTo>
                  <a:lnTo>
                    <a:pt x="18274" y="8566"/>
                  </a:lnTo>
                  <a:lnTo>
                    <a:pt x="18055" y="8785"/>
                  </a:lnTo>
                  <a:lnTo>
                    <a:pt x="17812" y="9004"/>
                  </a:lnTo>
                  <a:lnTo>
                    <a:pt x="17593" y="9247"/>
                  </a:lnTo>
                  <a:lnTo>
                    <a:pt x="17642" y="8566"/>
                  </a:lnTo>
                  <a:lnTo>
                    <a:pt x="18031" y="8395"/>
                  </a:lnTo>
                  <a:lnTo>
                    <a:pt x="18420" y="8201"/>
                  </a:lnTo>
                  <a:lnTo>
                    <a:pt x="18566" y="8103"/>
                  </a:lnTo>
                  <a:close/>
                  <a:moveTo>
                    <a:pt x="18542" y="8809"/>
                  </a:moveTo>
                  <a:lnTo>
                    <a:pt x="18542" y="9077"/>
                  </a:lnTo>
                  <a:lnTo>
                    <a:pt x="18299" y="9271"/>
                  </a:lnTo>
                  <a:lnTo>
                    <a:pt x="17934" y="9588"/>
                  </a:lnTo>
                  <a:lnTo>
                    <a:pt x="17593" y="9928"/>
                  </a:lnTo>
                  <a:lnTo>
                    <a:pt x="17569" y="9953"/>
                  </a:lnTo>
                  <a:lnTo>
                    <a:pt x="17569" y="9977"/>
                  </a:lnTo>
                  <a:lnTo>
                    <a:pt x="17593" y="10001"/>
                  </a:lnTo>
                  <a:lnTo>
                    <a:pt x="17642" y="10001"/>
                  </a:lnTo>
                  <a:lnTo>
                    <a:pt x="18080" y="9831"/>
                  </a:lnTo>
                  <a:lnTo>
                    <a:pt x="18274" y="9709"/>
                  </a:lnTo>
                  <a:lnTo>
                    <a:pt x="18493" y="9588"/>
                  </a:lnTo>
                  <a:lnTo>
                    <a:pt x="18518" y="9563"/>
                  </a:lnTo>
                  <a:lnTo>
                    <a:pt x="18518" y="9977"/>
                  </a:lnTo>
                  <a:lnTo>
                    <a:pt x="18396" y="10026"/>
                  </a:lnTo>
                  <a:lnTo>
                    <a:pt x="18274" y="10074"/>
                  </a:lnTo>
                  <a:lnTo>
                    <a:pt x="18080" y="10220"/>
                  </a:lnTo>
                  <a:lnTo>
                    <a:pt x="17788" y="10464"/>
                  </a:lnTo>
                  <a:lnTo>
                    <a:pt x="17520" y="10731"/>
                  </a:lnTo>
                  <a:lnTo>
                    <a:pt x="17520" y="10245"/>
                  </a:lnTo>
                  <a:lnTo>
                    <a:pt x="17569" y="9490"/>
                  </a:lnTo>
                  <a:lnTo>
                    <a:pt x="17837" y="9344"/>
                  </a:lnTo>
                  <a:lnTo>
                    <a:pt x="18104" y="9150"/>
                  </a:lnTo>
                  <a:lnTo>
                    <a:pt x="18274" y="8979"/>
                  </a:lnTo>
                  <a:lnTo>
                    <a:pt x="18469" y="8833"/>
                  </a:lnTo>
                  <a:lnTo>
                    <a:pt x="18542" y="8809"/>
                  </a:lnTo>
                  <a:close/>
                  <a:moveTo>
                    <a:pt x="18518" y="10342"/>
                  </a:moveTo>
                  <a:lnTo>
                    <a:pt x="18518" y="10975"/>
                  </a:lnTo>
                  <a:lnTo>
                    <a:pt x="18347" y="11096"/>
                  </a:lnTo>
                  <a:lnTo>
                    <a:pt x="18201" y="11194"/>
                  </a:lnTo>
                  <a:lnTo>
                    <a:pt x="17861" y="11486"/>
                  </a:lnTo>
                  <a:lnTo>
                    <a:pt x="17715" y="11632"/>
                  </a:lnTo>
                  <a:lnTo>
                    <a:pt x="17569" y="11802"/>
                  </a:lnTo>
                  <a:lnTo>
                    <a:pt x="17545" y="11559"/>
                  </a:lnTo>
                  <a:lnTo>
                    <a:pt x="17520" y="11048"/>
                  </a:lnTo>
                  <a:lnTo>
                    <a:pt x="17691" y="10975"/>
                  </a:lnTo>
                  <a:lnTo>
                    <a:pt x="17837" y="10877"/>
                  </a:lnTo>
                  <a:lnTo>
                    <a:pt x="18128" y="10634"/>
                  </a:lnTo>
                  <a:lnTo>
                    <a:pt x="18518" y="10342"/>
                  </a:lnTo>
                  <a:close/>
                  <a:moveTo>
                    <a:pt x="18518" y="11413"/>
                  </a:moveTo>
                  <a:lnTo>
                    <a:pt x="18542" y="11802"/>
                  </a:lnTo>
                  <a:lnTo>
                    <a:pt x="18347" y="11899"/>
                  </a:lnTo>
                  <a:lnTo>
                    <a:pt x="18177" y="12021"/>
                  </a:lnTo>
                  <a:lnTo>
                    <a:pt x="17837" y="12289"/>
                  </a:lnTo>
                  <a:lnTo>
                    <a:pt x="17764" y="12240"/>
                  </a:lnTo>
                  <a:lnTo>
                    <a:pt x="17642" y="12240"/>
                  </a:lnTo>
                  <a:lnTo>
                    <a:pt x="17593" y="12021"/>
                  </a:lnTo>
                  <a:lnTo>
                    <a:pt x="18299" y="11559"/>
                  </a:lnTo>
                  <a:lnTo>
                    <a:pt x="18518" y="11413"/>
                  </a:lnTo>
                  <a:close/>
                  <a:moveTo>
                    <a:pt x="2093" y="1899"/>
                  </a:moveTo>
                  <a:lnTo>
                    <a:pt x="2385" y="1972"/>
                  </a:lnTo>
                  <a:lnTo>
                    <a:pt x="2702" y="1996"/>
                  </a:lnTo>
                  <a:lnTo>
                    <a:pt x="3334" y="2045"/>
                  </a:lnTo>
                  <a:lnTo>
                    <a:pt x="4356" y="2093"/>
                  </a:lnTo>
                  <a:lnTo>
                    <a:pt x="5354" y="2118"/>
                  </a:lnTo>
                  <a:lnTo>
                    <a:pt x="6376" y="2118"/>
                  </a:lnTo>
                  <a:lnTo>
                    <a:pt x="7398" y="2093"/>
                  </a:lnTo>
                  <a:lnTo>
                    <a:pt x="9466" y="2020"/>
                  </a:lnTo>
                  <a:lnTo>
                    <a:pt x="11413" y="1972"/>
                  </a:lnTo>
                  <a:lnTo>
                    <a:pt x="13359" y="1947"/>
                  </a:lnTo>
                  <a:lnTo>
                    <a:pt x="14357" y="1947"/>
                  </a:lnTo>
                  <a:lnTo>
                    <a:pt x="15330" y="1996"/>
                  </a:lnTo>
                  <a:lnTo>
                    <a:pt x="16304" y="2045"/>
                  </a:lnTo>
                  <a:lnTo>
                    <a:pt x="17277" y="2142"/>
                  </a:lnTo>
                  <a:lnTo>
                    <a:pt x="17253" y="2483"/>
                  </a:lnTo>
                  <a:lnTo>
                    <a:pt x="17228" y="2823"/>
                  </a:lnTo>
                  <a:lnTo>
                    <a:pt x="17228" y="3529"/>
                  </a:lnTo>
                  <a:lnTo>
                    <a:pt x="17277" y="4210"/>
                  </a:lnTo>
                  <a:lnTo>
                    <a:pt x="17301" y="4892"/>
                  </a:lnTo>
                  <a:lnTo>
                    <a:pt x="17301" y="5646"/>
                  </a:lnTo>
                  <a:lnTo>
                    <a:pt x="17277" y="6376"/>
                  </a:lnTo>
                  <a:lnTo>
                    <a:pt x="17180" y="7885"/>
                  </a:lnTo>
                  <a:lnTo>
                    <a:pt x="17082" y="9125"/>
                  </a:lnTo>
                  <a:lnTo>
                    <a:pt x="17034" y="9758"/>
                  </a:lnTo>
                  <a:lnTo>
                    <a:pt x="17009" y="10391"/>
                  </a:lnTo>
                  <a:lnTo>
                    <a:pt x="16985" y="10829"/>
                  </a:lnTo>
                  <a:lnTo>
                    <a:pt x="16961" y="11291"/>
                  </a:lnTo>
                  <a:lnTo>
                    <a:pt x="16985" y="11778"/>
                  </a:lnTo>
                  <a:lnTo>
                    <a:pt x="17009" y="12021"/>
                  </a:lnTo>
                  <a:lnTo>
                    <a:pt x="17058" y="12240"/>
                  </a:lnTo>
                  <a:lnTo>
                    <a:pt x="9539" y="12240"/>
                  </a:lnTo>
                  <a:lnTo>
                    <a:pt x="8566" y="12264"/>
                  </a:lnTo>
                  <a:lnTo>
                    <a:pt x="7568" y="12289"/>
                  </a:lnTo>
                  <a:lnTo>
                    <a:pt x="5622" y="12386"/>
                  </a:lnTo>
                  <a:lnTo>
                    <a:pt x="5086" y="12410"/>
                  </a:lnTo>
                  <a:lnTo>
                    <a:pt x="4551" y="12410"/>
                  </a:lnTo>
                  <a:lnTo>
                    <a:pt x="4040" y="12362"/>
                  </a:lnTo>
                  <a:lnTo>
                    <a:pt x="3529" y="12313"/>
                  </a:lnTo>
                  <a:lnTo>
                    <a:pt x="2994" y="12216"/>
                  </a:lnTo>
                  <a:lnTo>
                    <a:pt x="2702" y="12191"/>
                  </a:lnTo>
                  <a:lnTo>
                    <a:pt x="2434" y="12216"/>
                  </a:lnTo>
                  <a:lnTo>
                    <a:pt x="2385" y="11997"/>
                  </a:lnTo>
                  <a:lnTo>
                    <a:pt x="2361" y="11753"/>
                  </a:lnTo>
                  <a:lnTo>
                    <a:pt x="2337" y="11267"/>
                  </a:lnTo>
                  <a:lnTo>
                    <a:pt x="2361" y="10318"/>
                  </a:lnTo>
                  <a:lnTo>
                    <a:pt x="2361" y="9661"/>
                  </a:lnTo>
                  <a:lnTo>
                    <a:pt x="2337" y="8979"/>
                  </a:lnTo>
                  <a:lnTo>
                    <a:pt x="2312" y="7666"/>
                  </a:lnTo>
                  <a:lnTo>
                    <a:pt x="2312" y="6887"/>
                  </a:lnTo>
                  <a:lnTo>
                    <a:pt x="2288" y="6084"/>
                  </a:lnTo>
                  <a:lnTo>
                    <a:pt x="2239" y="4527"/>
                  </a:lnTo>
                  <a:lnTo>
                    <a:pt x="2215" y="2896"/>
                  </a:lnTo>
                  <a:lnTo>
                    <a:pt x="2215" y="2385"/>
                  </a:lnTo>
                  <a:lnTo>
                    <a:pt x="2166" y="2118"/>
                  </a:lnTo>
                  <a:lnTo>
                    <a:pt x="2142" y="2020"/>
                  </a:lnTo>
                  <a:lnTo>
                    <a:pt x="2093" y="1899"/>
                  </a:lnTo>
                  <a:close/>
                  <a:moveTo>
                    <a:pt x="18566" y="12118"/>
                  </a:moveTo>
                  <a:lnTo>
                    <a:pt x="18591" y="12264"/>
                  </a:lnTo>
                  <a:lnTo>
                    <a:pt x="18420" y="12313"/>
                  </a:lnTo>
                  <a:lnTo>
                    <a:pt x="18274" y="12410"/>
                  </a:lnTo>
                  <a:lnTo>
                    <a:pt x="17958" y="12581"/>
                  </a:lnTo>
                  <a:lnTo>
                    <a:pt x="17885" y="12629"/>
                  </a:lnTo>
                  <a:lnTo>
                    <a:pt x="17909" y="12532"/>
                  </a:lnTo>
                  <a:lnTo>
                    <a:pt x="17909" y="12435"/>
                  </a:lnTo>
                  <a:lnTo>
                    <a:pt x="18250" y="12264"/>
                  </a:lnTo>
                  <a:lnTo>
                    <a:pt x="18566" y="12118"/>
                  </a:lnTo>
                  <a:close/>
                  <a:moveTo>
                    <a:pt x="8761" y="512"/>
                  </a:moveTo>
                  <a:lnTo>
                    <a:pt x="10318" y="585"/>
                  </a:lnTo>
                  <a:lnTo>
                    <a:pt x="13432" y="755"/>
                  </a:lnTo>
                  <a:lnTo>
                    <a:pt x="14138" y="779"/>
                  </a:lnTo>
                  <a:lnTo>
                    <a:pt x="14844" y="804"/>
                  </a:lnTo>
                  <a:lnTo>
                    <a:pt x="16279" y="779"/>
                  </a:lnTo>
                  <a:lnTo>
                    <a:pt x="17034" y="755"/>
                  </a:lnTo>
                  <a:lnTo>
                    <a:pt x="17034" y="755"/>
                  </a:lnTo>
                  <a:lnTo>
                    <a:pt x="16912" y="852"/>
                  </a:lnTo>
                  <a:lnTo>
                    <a:pt x="16790" y="950"/>
                  </a:lnTo>
                  <a:lnTo>
                    <a:pt x="16790" y="998"/>
                  </a:lnTo>
                  <a:lnTo>
                    <a:pt x="16790" y="1023"/>
                  </a:lnTo>
                  <a:lnTo>
                    <a:pt x="16815" y="1047"/>
                  </a:lnTo>
                  <a:lnTo>
                    <a:pt x="16863" y="1047"/>
                  </a:lnTo>
                  <a:lnTo>
                    <a:pt x="17131" y="901"/>
                  </a:lnTo>
                  <a:lnTo>
                    <a:pt x="17399" y="755"/>
                  </a:lnTo>
                  <a:lnTo>
                    <a:pt x="17837" y="779"/>
                  </a:lnTo>
                  <a:lnTo>
                    <a:pt x="17593" y="925"/>
                  </a:lnTo>
                  <a:lnTo>
                    <a:pt x="17399" y="1071"/>
                  </a:lnTo>
                  <a:lnTo>
                    <a:pt x="17228" y="1217"/>
                  </a:lnTo>
                  <a:lnTo>
                    <a:pt x="17082" y="1412"/>
                  </a:lnTo>
                  <a:lnTo>
                    <a:pt x="17034" y="1509"/>
                  </a:lnTo>
                  <a:lnTo>
                    <a:pt x="17009" y="1631"/>
                  </a:lnTo>
                  <a:lnTo>
                    <a:pt x="16060" y="1558"/>
                  </a:lnTo>
                  <a:lnTo>
                    <a:pt x="15111" y="1509"/>
                  </a:lnTo>
                  <a:lnTo>
                    <a:pt x="14162" y="1461"/>
                  </a:lnTo>
                  <a:lnTo>
                    <a:pt x="13238" y="1461"/>
                  </a:lnTo>
                  <a:lnTo>
                    <a:pt x="11340" y="1485"/>
                  </a:lnTo>
                  <a:lnTo>
                    <a:pt x="9466" y="1558"/>
                  </a:lnTo>
                  <a:lnTo>
                    <a:pt x="7495" y="1631"/>
                  </a:lnTo>
                  <a:lnTo>
                    <a:pt x="5549" y="1655"/>
                  </a:lnTo>
                  <a:lnTo>
                    <a:pt x="4527" y="1631"/>
                  </a:lnTo>
                  <a:lnTo>
                    <a:pt x="3505" y="1607"/>
                  </a:lnTo>
                  <a:lnTo>
                    <a:pt x="3140" y="1558"/>
                  </a:lnTo>
                  <a:lnTo>
                    <a:pt x="2726" y="1509"/>
                  </a:lnTo>
                  <a:lnTo>
                    <a:pt x="2312" y="1509"/>
                  </a:lnTo>
                  <a:lnTo>
                    <a:pt x="2118" y="1534"/>
                  </a:lnTo>
                  <a:lnTo>
                    <a:pt x="1948" y="1582"/>
                  </a:lnTo>
                  <a:lnTo>
                    <a:pt x="1899" y="1607"/>
                  </a:lnTo>
                  <a:lnTo>
                    <a:pt x="1850" y="1631"/>
                  </a:lnTo>
                  <a:lnTo>
                    <a:pt x="1850" y="1704"/>
                  </a:lnTo>
                  <a:lnTo>
                    <a:pt x="1850" y="1777"/>
                  </a:lnTo>
                  <a:lnTo>
                    <a:pt x="1899" y="1826"/>
                  </a:lnTo>
                  <a:lnTo>
                    <a:pt x="1850" y="1947"/>
                  </a:lnTo>
                  <a:lnTo>
                    <a:pt x="1802" y="2069"/>
                  </a:lnTo>
                  <a:lnTo>
                    <a:pt x="1777" y="2215"/>
                  </a:lnTo>
                  <a:lnTo>
                    <a:pt x="1753" y="2337"/>
                  </a:lnTo>
                  <a:lnTo>
                    <a:pt x="1753" y="2604"/>
                  </a:lnTo>
                  <a:lnTo>
                    <a:pt x="1753" y="2896"/>
                  </a:lnTo>
                  <a:lnTo>
                    <a:pt x="1753" y="4527"/>
                  </a:lnTo>
                  <a:lnTo>
                    <a:pt x="1802" y="6181"/>
                  </a:lnTo>
                  <a:lnTo>
                    <a:pt x="1826" y="7009"/>
                  </a:lnTo>
                  <a:lnTo>
                    <a:pt x="1826" y="7836"/>
                  </a:lnTo>
                  <a:lnTo>
                    <a:pt x="1875" y="9223"/>
                  </a:lnTo>
                  <a:lnTo>
                    <a:pt x="1875" y="9904"/>
                  </a:lnTo>
                  <a:lnTo>
                    <a:pt x="1875" y="10585"/>
                  </a:lnTo>
                  <a:lnTo>
                    <a:pt x="1850" y="11048"/>
                  </a:lnTo>
                  <a:lnTo>
                    <a:pt x="1826" y="11583"/>
                  </a:lnTo>
                  <a:lnTo>
                    <a:pt x="1826" y="11851"/>
                  </a:lnTo>
                  <a:lnTo>
                    <a:pt x="1875" y="12094"/>
                  </a:lnTo>
                  <a:lnTo>
                    <a:pt x="1948" y="12337"/>
                  </a:lnTo>
                  <a:lnTo>
                    <a:pt x="2045" y="12532"/>
                  </a:lnTo>
                  <a:lnTo>
                    <a:pt x="2118" y="12605"/>
                  </a:lnTo>
                  <a:lnTo>
                    <a:pt x="2215" y="12654"/>
                  </a:lnTo>
                  <a:lnTo>
                    <a:pt x="2312" y="12629"/>
                  </a:lnTo>
                  <a:lnTo>
                    <a:pt x="2385" y="12581"/>
                  </a:lnTo>
                  <a:lnTo>
                    <a:pt x="2677" y="12654"/>
                  </a:lnTo>
                  <a:lnTo>
                    <a:pt x="2969" y="12678"/>
                  </a:lnTo>
                  <a:lnTo>
                    <a:pt x="3553" y="12775"/>
                  </a:lnTo>
                  <a:lnTo>
                    <a:pt x="4040" y="12824"/>
                  </a:lnTo>
                  <a:lnTo>
                    <a:pt x="4502" y="12873"/>
                  </a:lnTo>
                  <a:lnTo>
                    <a:pt x="5427" y="12873"/>
                  </a:lnTo>
                  <a:lnTo>
                    <a:pt x="6449" y="12848"/>
                  </a:lnTo>
                  <a:lnTo>
                    <a:pt x="7495" y="12800"/>
                  </a:lnTo>
                  <a:lnTo>
                    <a:pt x="8517" y="12751"/>
                  </a:lnTo>
                  <a:lnTo>
                    <a:pt x="9539" y="12727"/>
                  </a:lnTo>
                  <a:lnTo>
                    <a:pt x="17277" y="12727"/>
                  </a:lnTo>
                  <a:lnTo>
                    <a:pt x="17350" y="12775"/>
                  </a:lnTo>
                  <a:lnTo>
                    <a:pt x="17496" y="12775"/>
                  </a:lnTo>
                  <a:lnTo>
                    <a:pt x="17569" y="12727"/>
                  </a:lnTo>
                  <a:lnTo>
                    <a:pt x="17715" y="12727"/>
                  </a:lnTo>
                  <a:lnTo>
                    <a:pt x="17569" y="12824"/>
                  </a:lnTo>
                  <a:lnTo>
                    <a:pt x="17423" y="12946"/>
                  </a:lnTo>
                  <a:lnTo>
                    <a:pt x="17301" y="13092"/>
                  </a:lnTo>
                  <a:lnTo>
                    <a:pt x="17180" y="13238"/>
                  </a:lnTo>
                  <a:lnTo>
                    <a:pt x="17180" y="13262"/>
                  </a:lnTo>
                  <a:lnTo>
                    <a:pt x="17180" y="13286"/>
                  </a:lnTo>
                  <a:lnTo>
                    <a:pt x="17204" y="13311"/>
                  </a:lnTo>
                  <a:lnTo>
                    <a:pt x="17253" y="13311"/>
                  </a:lnTo>
                  <a:lnTo>
                    <a:pt x="17472" y="13262"/>
                  </a:lnTo>
                  <a:lnTo>
                    <a:pt x="17666" y="13189"/>
                  </a:lnTo>
                  <a:lnTo>
                    <a:pt x="18055" y="12994"/>
                  </a:lnTo>
                  <a:lnTo>
                    <a:pt x="18347" y="12848"/>
                  </a:lnTo>
                  <a:lnTo>
                    <a:pt x="18615" y="12727"/>
                  </a:lnTo>
                  <a:lnTo>
                    <a:pt x="18664" y="12946"/>
                  </a:lnTo>
                  <a:lnTo>
                    <a:pt x="18396" y="13092"/>
                  </a:lnTo>
                  <a:lnTo>
                    <a:pt x="17982" y="13335"/>
                  </a:lnTo>
                  <a:lnTo>
                    <a:pt x="17593" y="13603"/>
                  </a:lnTo>
                  <a:lnTo>
                    <a:pt x="17545" y="13627"/>
                  </a:lnTo>
                  <a:lnTo>
                    <a:pt x="17545" y="13676"/>
                  </a:lnTo>
                  <a:lnTo>
                    <a:pt x="17569" y="13700"/>
                  </a:lnTo>
                  <a:lnTo>
                    <a:pt x="17618" y="13724"/>
                  </a:lnTo>
                  <a:lnTo>
                    <a:pt x="17861" y="13700"/>
                  </a:lnTo>
                  <a:lnTo>
                    <a:pt x="18080" y="13651"/>
                  </a:lnTo>
                  <a:lnTo>
                    <a:pt x="18274" y="13578"/>
                  </a:lnTo>
                  <a:lnTo>
                    <a:pt x="18493" y="13457"/>
                  </a:lnTo>
                  <a:lnTo>
                    <a:pt x="18712" y="13335"/>
                  </a:lnTo>
                  <a:lnTo>
                    <a:pt x="18785" y="13724"/>
                  </a:lnTo>
                  <a:lnTo>
                    <a:pt x="18250" y="13773"/>
                  </a:lnTo>
                  <a:lnTo>
                    <a:pt x="17739" y="13797"/>
                  </a:lnTo>
                  <a:lnTo>
                    <a:pt x="17204" y="13773"/>
                  </a:lnTo>
                  <a:lnTo>
                    <a:pt x="16669" y="13724"/>
                  </a:lnTo>
                  <a:lnTo>
                    <a:pt x="15622" y="13603"/>
                  </a:lnTo>
                  <a:lnTo>
                    <a:pt x="15087" y="13554"/>
                  </a:lnTo>
                  <a:lnTo>
                    <a:pt x="14576" y="13530"/>
                  </a:lnTo>
                  <a:lnTo>
                    <a:pt x="12118" y="13530"/>
                  </a:lnTo>
                  <a:lnTo>
                    <a:pt x="9661" y="13554"/>
                  </a:lnTo>
                  <a:lnTo>
                    <a:pt x="8469" y="13578"/>
                  </a:lnTo>
                  <a:lnTo>
                    <a:pt x="7301" y="13627"/>
                  </a:lnTo>
                  <a:lnTo>
                    <a:pt x="4916" y="13773"/>
                  </a:lnTo>
                  <a:lnTo>
                    <a:pt x="3772" y="13822"/>
                  </a:lnTo>
                  <a:lnTo>
                    <a:pt x="2629" y="13846"/>
                  </a:lnTo>
                  <a:lnTo>
                    <a:pt x="2020" y="13822"/>
                  </a:lnTo>
                  <a:lnTo>
                    <a:pt x="1412" y="13797"/>
                  </a:lnTo>
                  <a:lnTo>
                    <a:pt x="1145" y="13773"/>
                  </a:lnTo>
                  <a:lnTo>
                    <a:pt x="853" y="13749"/>
                  </a:lnTo>
                  <a:lnTo>
                    <a:pt x="853" y="13724"/>
                  </a:lnTo>
                  <a:lnTo>
                    <a:pt x="731" y="13408"/>
                  </a:lnTo>
                  <a:lnTo>
                    <a:pt x="658" y="13092"/>
                  </a:lnTo>
                  <a:lnTo>
                    <a:pt x="585" y="12775"/>
                  </a:lnTo>
                  <a:lnTo>
                    <a:pt x="561" y="12435"/>
                  </a:lnTo>
                  <a:lnTo>
                    <a:pt x="561" y="11753"/>
                  </a:lnTo>
                  <a:lnTo>
                    <a:pt x="561" y="11121"/>
                  </a:lnTo>
                  <a:lnTo>
                    <a:pt x="561" y="9320"/>
                  </a:lnTo>
                  <a:lnTo>
                    <a:pt x="561" y="8420"/>
                  </a:lnTo>
                  <a:lnTo>
                    <a:pt x="585" y="7495"/>
                  </a:lnTo>
                  <a:lnTo>
                    <a:pt x="658" y="5792"/>
                  </a:lnTo>
                  <a:lnTo>
                    <a:pt x="731" y="4064"/>
                  </a:lnTo>
                  <a:lnTo>
                    <a:pt x="755" y="3188"/>
                  </a:lnTo>
                  <a:lnTo>
                    <a:pt x="755" y="2337"/>
                  </a:lnTo>
                  <a:lnTo>
                    <a:pt x="731" y="1485"/>
                  </a:lnTo>
                  <a:lnTo>
                    <a:pt x="707" y="609"/>
                  </a:lnTo>
                  <a:lnTo>
                    <a:pt x="804" y="682"/>
                  </a:lnTo>
                  <a:lnTo>
                    <a:pt x="950" y="755"/>
                  </a:lnTo>
                  <a:lnTo>
                    <a:pt x="1072" y="804"/>
                  </a:lnTo>
                  <a:lnTo>
                    <a:pt x="1242" y="852"/>
                  </a:lnTo>
                  <a:lnTo>
                    <a:pt x="1583" y="901"/>
                  </a:lnTo>
                  <a:lnTo>
                    <a:pt x="1948" y="925"/>
                  </a:lnTo>
                  <a:lnTo>
                    <a:pt x="2312" y="901"/>
                  </a:lnTo>
                  <a:lnTo>
                    <a:pt x="2653" y="901"/>
                  </a:lnTo>
                  <a:lnTo>
                    <a:pt x="3164" y="852"/>
                  </a:lnTo>
                  <a:lnTo>
                    <a:pt x="4162" y="755"/>
                  </a:lnTo>
                  <a:lnTo>
                    <a:pt x="5184" y="633"/>
                  </a:lnTo>
                  <a:lnTo>
                    <a:pt x="6181" y="560"/>
                  </a:lnTo>
                  <a:lnTo>
                    <a:pt x="6692" y="512"/>
                  </a:lnTo>
                  <a:close/>
                  <a:moveTo>
                    <a:pt x="11096" y="14016"/>
                  </a:moveTo>
                  <a:lnTo>
                    <a:pt x="11096" y="14187"/>
                  </a:lnTo>
                  <a:lnTo>
                    <a:pt x="10926" y="14260"/>
                  </a:lnTo>
                  <a:lnTo>
                    <a:pt x="10780" y="14357"/>
                  </a:lnTo>
                  <a:lnTo>
                    <a:pt x="10488" y="14552"/>
                  </a:lnTo>
                  <a:lnTo>
                    <a:pt x="10293" y="14698"/>
                  </a:lnTo>
                  <a:lnTo>
                    <a:pt x="10123" y="14868"/>
                  </a:lnTo>
                  <a:lnTo>
                    <a:pt x="9953" y="15038"/>
                  </a:lnTo>
                  <a:lnTo>
                    <a:pt x="9807" y="15233"/>
                  </a:lnTo>
                  <a:lnTo>
                    <a:pt x="9807" y="15282"/>
                  </a:lnTo>
                  <a:lnTo>
                    <a:pt x="9831" y="15330"/>
                  </a:lnTo>
                  <a:lnTo>
                    <a:pt x="9856" y="15379"/>
                  </a:lnTo>
                  <a:lnTo>
                    <a:pt x="9929" y="15379"/>
                  </a:lnTo>
                  <a:lnTo>
                    <a:pt x="10099" y="15282"/>
                  </a:lnTo>
                  <a:lnTo>
                    <a:pt x="10245" y="15184"/>
                  </a:lnTo>
                  <a:lnTo>
                    <a:pt x="10537" y="14941"/>
                  </a:lnTo>
                  <a:lnTo>
                    <a:pt x="10804" y="14771"/>
                  </a:lnTo>
                  <a:lnTo>
                    <a:pt x="11072" y="14600"/>
                  </a:lnTo>
                  <a:lnTo>
                    <a:pt x="11072" y="14600"/>
                  </a:lnTo>
                  <a:lnTo>
                    <a:pt x="11048" y="15087"/>
                  </a:lnTo>
                  <a:lnTo>
                    <a:pt x="10926" y="15136"/>
                  </a:lnTo>
                  <a:lnTo>
                    <a:pt x="10804" y="15209"/>
                  </a:lnTo>
                  <a:lnTo>
                    <a:pt x="10585" y="15330"/>
                  </a:lnTo>
                  <a:lnTo>
                    <a:pt x="10439" y="15403"/>
                  </a:lnTo>
                  <a:lnTo>
                    <a:pt x="10269" y="15525"/>
                  </a:lnTo>
                  <a:lnTo>
                    <a:pt x="10123" y="15647"/>
                  </a:lnTo>
                  <a:lnTo>
                    <a:pt x="10074" y="15695"/>
                  </a:lnTo>
                  <a:lnTo>
                    <a:pt x="10050" y="15793"/>
                  </a:lnTo>
                  <a:lnTo>
                    <a:pt x="10050" y="15817"/>
                  </a:lnTo>
                  <a:lnTo>
                    <a:pt x="10074" y="15841"/>
                  </a:lnTo>
                  <a:lnTo>
                    <a:pt x="10245" y="15841"/>
                  </a:lnTo>
                  <a:lnTo>
                    <a:pt x="10391" y="15817"/>
                  </a:lnTo>
                  <a:lnTo>
                    <a:pt x="10683" y="15671"/>
                  </a:lnTo>
                  <a:lnTo>
                    <a:pt x="11023" y="15501"/>
                  </a:lnTo>
                  <a:lnTo>
                    <a:pt x="10999" y="15841"/>
                  </a:lnTo>
                  <a:lnTo>
                    <a:pt x="10756" y="15987"/>
                  </a:lnTo>
                  <a:lnTo>
                    <a:pt x="10610" y="16085"/>
                  </a:lnTo>
                  <a:lnTo>
                    <a:pt x="10464" y="16206"/>
                  </a:lnTo>
                  <a:lnTo>
                    <a:pt x="10342" y="16352"/>
                  </a:lnTo>
                  <a:lnTo>
                    <a:pt x="10196" y="16474"/>
                  </a:lnTo>
                  <a:lnTo>
                    <a:pt x="10172" y="16498"/>
                  </a:lnTo>
                  <a:lnTo>
                    <a:pt x="10172" y="16522"/>
                  </a:lnTo>
                  <a:lnTo>
                    <a:pt x="10196" y="16547"/>
                  </a:lnTo>
                  <a:lnTo>
                    <a:pt x="10245" y="16547"/>
                  </a:lnTo>
                  <a:lnTo>
                    <a:pt x="10537" y="16425"/>
                  </a:lnTo>
                  <a:lnTo>
                    <a:pt x="10804" y="16303"/>
                  </a:lnTo>
                  <a:lnTo>
                    <a:pt x="10975" y="16230"/>
                  </a:lnTo>
                  <a:lnTo>
                    <a:pt x="10975" y="16449"/>
                  </a:lnTo>
                  <a:lnTo>
                    <a:pt x="10902" y="16474"/>
                  </a:lnTo>
                  <a:lnTo>
                    <a:pt x="10756" y="16547"/>
                  </a:lnTo>
                  <a:lnTo>
                    <a:pt x="10634" y="16620"/>
                  </a:lnTo>
                  <a:lnTo>
                    <a:pt x="10415" y="16814"/>
                  </a:lnTo>
                  <a:lnTo>
                    <a:pt x="10391" y="16863"/>
                  </a:lnTo>
                  <a:lnTo>
                    <a:pt x="10391" y="16887"/>
                  </a:lnTo>
                  <a:lnTo>
                    <a:pt x="10391" y="16960"/>
                  </a:lnTo>
                  <a:lnTo>
                    <a:pt x="10464" y="16985"/>
                  </a:lnTo>
                  <a:lnTo>
                    <a:pt x="10537" y="16985"/>
                  </a:lnTo>
                  <a:lnTo>
                    <a:pt x="10780" y="16887"/>
                  </a:lnTo>
                  <a:lnTo>
                    <a:pt x="11023" y="16790"/>
                  </a:lnTo>
                  <a:lnTo>
                    <a:pt x="11048" y="16887"/>
                  </a:lnTo>
                  <a:lnTo>
                    <a:pt x="10926" y="16960"/>
                  </a:lnTo>
                  <a:lnTo>
                    <a:pt x="10829" y="17058"/>
                  </a:lnTo>
                  <a:lnTo>
                    <a:pt x="10585" y="17252"/>
                  </a:lnTo>
                  <a:lnTo>
                    <a:pt x="10561" y="17277"/>
                  </a:lnTo>
                  <a:lnTo>
                    <a:pt x="10561" y="17301"/>
                  </a:lnTo>
                  <a:lnTo>
                    <a:pt x="10585" y="17325"/>
                  </a:lnTo>
                  <a:lnTo>
                    <a:pt x="10610" y="17325"/>
                  </a:lnTo>
                  <a:lnTo>
                    <a:pt x="10780" y="17301"/>
                  </a:lnTo>
                  <a:lnTo>
                    <a:pt x="10950" y="17252"/>
                  </a:lnTo>
                  <a:lnTo>
                    <a:pt x="11096" y="17179"/>
                  </a:lnTo>
                  <a:lnTo>
                    <a:pt x="11242" y="17082"/>
                  </a:lnTo>
                  <a:lnTo>
                    <a:pt x="11388" y="17155"/>
                  </a:lnTo>
                  <a:lnTo>
                    <a:pt x="11534" y="17179"/>
                  </a:lnTo>
                  <a:lnTo>
                    <a:pt x="11705" y="17204"/>
                  </a:lnTo>
                  <a:lnTo>
                    <a:pt x="11875" y="17204"/>
                  </a:lnTo>
                  <a:lnTo>
                    <a:pt x="12216" y="17179"/>
                  </a:lnTo>
                  <a:lnTo>
                    <a:pt x="12508" y="17155"/>
                  </a:lnTo>
                  <a:lnTo>
                    <a:pt x="12897" y="17179"/>
                  </a:lnTo>
                  <a:lnTo>
                    <a:pt x="13067" y="17179"/>
                  </a:lnTo>
                  <a:lnTo>
                    <a:pt x="13262" y="17228"/>
                  </a:lnTo>
                  <a:lnTo>
                    <a:pt x="13432" y="17277"/>
                  </a:lnTo>
                  <a:lnTo>
                    <a:pt x="13554" y="17374"/>
                  </a:lnTo>
                  <a:lnTo>
                    <a:pt x="13676" y="17496"/>
                  </a:lnTo>
                  <a:lnTo>
                    <a:pt x="13773" y="17617"/>
                  </a:lnTo>
                  <a:lnTo>
                    <a:pt x="13530" y="17593"/>
                  </a:lnTo>
                  <a:lnTo>
                    <a:pt x="12556" y="17593"/>
                  </a:lnTo>
                  <a:lnTo>
                    <a:pt x="11826" y="17642"/>
                  </a:lnTo>
                  <a:lnTo>
                    <a:pt x="10366" y="17715"/>
                  </a:lnTo>
                  <a:lnTo>
                    <a:pt x="9637" y="17739"/>
                  </a:lnTo>
                  <a:lnTo>
                    <a:pt x="8907" y="17763"/>
                  </a:lnTo>
                  <a:lnTo>
                    <a:pt x="7763" y="17788"/>
                  </a:lnTo>
                  <a:lnTo>
                    <a:pt x="6644" y="17788"/>
                  </a:lnTo>
                  <a:lnTo>
                    <a:pt x="6181" y="17739"/>
                  </a:lnTo>
                  <a:lnTo>
                    <a:pt x="5816" y="17715"/>
                  </a:lnTo>
                  <a:lnTo>
                    <a:pt x="5500" y="17690"/>
                  </a:lnTo>
                  <a:lnTo>
                    <a:pt x="5597" y="17544"/>
                  </a:lnTo>
                  <a:lnTo>
                    <a:pt x="5743" y="17447"/>
                  </a:lnTo>
                  <a:lnTo>
                    <a:pt x="5865" y="17350"/>
                  </a:lnTo>
                  <a:lnTo>
                    <a:pt x="6035" y="17277"/>
                  </a:lnTo>
                  <a:lnTo>
                    <a:pt x="6206" y="17228"/>
                  </a:lnTo>
                  <a:lnTo>
                    <a:pt x="6376" y="17179"/>
                  </a:lnTo>
                  <a:lnTo>
                    <a:pt x="6765" y="17155"/>
                  </a:lnTo>
                  <a:lnTo>
                    <a:pt x="7057" y="17179"/>
                  </a:lnTo>
                  <a:lnTo>
                    <a:pt x="7374" y="17204"/>
                  </a:lnTo>
                  <a:lnTo>
                    <a:pt x="7544" y="17179"/>
                  </a:lnTo>
                  <a:lnTo>
                    <a:pt x="7690" y="17179"/>
                  </a:lnTo>
                  <a:lnTo>
                    <a:pt x="7836" y="17131"/>
                  </a:lnTo>
                  <a:lnTo>
                    <a:pt x="7958" y="17058"/>
                  </a:lnTo>
                  <a:lnTo>
                    <a:pt x="7982" y="17009"/>
                  </a:lnTo>
                  <a:lnTo>
                    <a:pt x="8055" y="17033"/>
                  </a:lnTo>
                  <a:lnTo>
                    <a:pt x="8128" y="17033"/>
                  </a:lnTo>
                  <a:lnTo>
                    <a:pt x="8177" y="17009"/>
                  </a:lnTo>
                  <a:lnTo>
                    <a:pt x="8225" y="16960"/>
                  </a:lnTo>
                  <a:lnTo>
                    <a:pt x="8274" y="16887"/>
                  </a:lnTo>
                  <a:lnTo>
                    <a:pt x="8298" y="16766"/>
                  </a:lnTo>
                  <a:lnTo>
                    <a:pt x="8298" y="16668"/>
                  </a:lnTo>
                  <a:lnTo>
                    <a:pt x="8298" y="16620"/>
                  </a:lnTo>
                  <a:lnTo>
                    <a:pt x="8274" y="16595"/>
                  </a:lnTo>
                  <a:lnTo>
                    <a:pt x="8298" y="16303"/>
                  </a:lnTo>
                  <a:lnTo>
                    <a:pt x="8298" y="15768"/>
                  </a:lnTo>
                  <a:lnTo>
                    <a:pt x="8298" y="15233"/>
                  </a:lnTo>
                  <a:lnTo>
                    <a:pt x="8298" y="14965"/>
                  </a:lnTo>
                  <a:lnTo>
                    <a:pt x="8323" y="14649"/>
                  </a:lnTo>
                  <a:lnTo>
                    <a:pt x="8323" y="14333"/>
                  </a:lnTo>
                  <a:lnTo>
                    <a:pt x="8323" y="14187"/>
                  </a:lnTo>
                  <a:lnTo>
                    <a:pt x="8298" y="14065"/>
                  </a:lnTo>
                  <a:lnTo>
                    <a:pt x="9101" y="14041"/>
                  </a:lnTo>
                  <a:lnTo>
                    <a:pt x="9101" y="14041"/>
                  </a:lnTo>
                  <a:lnTo>
                    <a:pt x="8980" y="14138"/>
                  </a:lnTo>
                  <a:lnTo>
                    <a:pt x="8834" y="14260"/>
                  </a:lnTo>
                  <a:lnTo>
                    <a:pt x="8688" y="14406"/>
                  </a:lnTo>
                  <a:lnTo>
                    <a:pt x="8663" y="14454"/>
                  </a:lnTo>
                  <a:lnTo>
                    <a:pt x="8639" y="14503"/>
                  </a:lnTo>
                  <a:lnTo>
                    <a:pt x="8615" y="14600"/>
                  </a:lnTo>
                  <a:lnTo>
                    <a:pt x="8615" y="14649"/>
                  </a:lnTo>
                  <a:lnTo>
                    <a:pt x="8639" y="14673"/>
                  </a:lnTo>
                  <a:lnTo>
                    <a:pt x="8761" y="14673"/>
                  </a:lnTo>
                  <a:lnTo>
                    <a:pt x="8858" y="14649"/>
                  </a:lnTo>
                  <a:lnTo>
                    <a:pt x="9028" y="14527"/>
                  </a:lnTo>
                  <a:lnTo>
                    <a:pt x="9199" y="14406"/>
                  </a:lnTo>
                  <a:lnTo>
                    <a:pt x="9466" y="14235"/>
                  </a:lnTo>
                  <a:lnTo>
                    <a:pt x="9710" y="14016"/>
                  </a:lnTo>
                  <a:lnTo>
                    <a:pt x="9953" y="14016"/>
                  </a:lnTo>
                  <a:lnTo>
                    <a:pt x="9734" y="14211"/>
                  </a:lnTo>
                  <a:lnTo>
                    <a:pt x="9539" y="14406"/>
                  </a:lnTo>
                  <a:lnTo>
                    <a:pt x="9345" y="14625"/>
                  </a:lnTo>
                  <a:lnTo>
                    <a:pt x="9199" y="14868"/>
                  </a:lnTo>
                  <a:lnTo>
                    <a:pt x="9199" y="14892"/>
                  </a:lnTo>
                  <a:lnTo>
                    <a:pt x="9199" y="14917"/>
                  </a:lnTo>
                  <a:lnTo>
                    <a:pt x="9223" y="14941"/>
                  </a:lnTo>
                  <a:lnTo>
                    <a:pt x="9272" y="14941"/>
                  </a:lnTo>
                  <a:lnTo>
                    <a:pt x="9393" y="14892"/>
                  </a:lnTo>
                  <a:lnTo>
                    <a:pt x="9515" y="14844"/>
                  </a:lnTo>
                  <a:lnTo>
                    <a:pt x="9758" y="14698"/>
                  </a:lnTo>
                  <a:lnTo>
                    <a:pt x="10196" y="14357"/>
                  </a:lnTo>
                  <a:lnTo>
                    <a:pt x="10464" y="14235"/>
                  </a:lnTo>
                  <a:lnTo>
                    <a:pt x="10658" y="14138"/>
                  </a:lnTo>
                  <a:lnTo>
                    <a:pt x="10804" y="14016"/>
                  </a:lnTo>
                  <a:close/>
                  <a:moveTo>
                    <a:pt x="6936" y="1"/>
                  </a:moveTo>
                  <a:lnTo>
                    <a:pt x="5914" y="74"/>
                  </a:lnTo>
                  <a:lnTo>
                    <a:pt x="4892" y="147"/>
                  </a:lnTo>
                  <a:lnTo>
                    <a:pt x="3870" y="268"/>
                  </a:lnTo>
                  <a:lnTo>
                    <a:pt x="2945" y="366"/>
                  </a:lnTo>
                  <a:lnTo>
                    <a:pt x="2483" y="390"/>
                  </a:lnTo>
                  <a:lnTo>
                    <a:pt x="1680" y="390"/>
                  </a:lnTo>
                  <a:lnTo>
                    <a:pt x="1339" y="317"/>
                  </a:lnTo>
                  <a:lnTo>
                    <a:pt x="658" y="195"/>
                  </a:lnTo>
                  <a:lnTo>
                    <a:pt x="634" y="147"/>
                  </a:lnTo>
                  <a:lnTo>
                    <a:pt x="585" y="122"/>
                  </a:lnTo>
                  <a:lnTo>
                    <a:pt x="512" y="98"/>
                  </a:lnTo>
                  <a:lnTo>
                    <a:pt x="463" y="98"/>
                  </a:lnTo>
                  <a:lnTo>
                    <a:pt x="390" y="122"/>
                  </a:lnTo>
                  <a:lnTo>
                    <a:pt x="342" y="147"/>
                  </a:lnTo>
                  <a:lnTo>
                    <a:pt x="317" y="220"/>
                  </a:lnTo>
                  <a:lnTo>
                    <a:pt x="293" y="293"/>
                  </a:lnTo>
                  <a:lnTo>
                    <a:pt x="244" y="1169"/>
                  </a:lnTo>
                  <a:lnTo>
                    <a:pt x="220" y="2069"/>
                  </a:lnTo>
                  <a:lnTo>
                    <a:pt x="196" y="3821"/>
                  </a:lnTo>
                  <a:lnTo>
                    <a:pt x="171" y="4794"/>
                  </a:lnTo>
                  <a:lnTo>
                    <a:pt x="123" y="5768"/>
                  </a:lnTo>
                  <a:lnTo>
                    <a:pt x="25" y="7690"/>
                  </a:lnTo>
                  <a:lnTo>
                    <a:pt x="1" y="8614"/>
                  </a:lnTo>
                  <a:lnTo>
                    <a:pt x="1" y="9539"/>
                  </a:lnTo>
                  <a:lnTo>
                    <a:pt x="25" y="11364"/>
                  </a:lnTo>
                  <a:lnTo>
                    <a:pt x="1" y="11997"/>
                  </a:lnTo>
                  <a:lnTo>
                    <a:pt x="1" y="12362"/>
                  </a:lnTo>
                  <a:lnTo>
                    <a:pt x="25" y="12702"/>
                  </a:lnTo>
                  <a:lnTo>
                    <a:pt x="50" y="13067"/>
                  </a:lnTo>
                  <a:lnTo>
                    <a:pt x="123" y="13408"/>
                  </a:lnTo>
                  <a:lnTo>
                    <a:pt x="244" y="13700"/>
                  </a:lnTo>
                  <a:lnTo>
                    <a:pt x="317" y="13846"/>
                  </a:lnTo>
                  <a:lnTo>
                    <a:pt x="390" y="13968"/>
                  </a:lnTo>
                  <a:lnTo>
                    <a:pt x="463" y="14065"/>
                  </a:lnTo>
                  <a:lnTo>
                    <a:pt x="561" y="14089"/>
                  </a:lnTo>
                  <a:lnTo>
                    <a:pt x="634" y="14089"/>
                  </a:lnTo>
                  <a:lnTo>
                    <a:pt x="731" y="14065"/>
                  </a:lnTo>
                  <a:lnTo>
                    <a:pt x="901" y="14138"/>
                  </a:lnTo>
                  <a:lnTo>
                    <a:pt x="1072" y="14162"/>
                  </a:lnTo>
                  <a:lnTo>
                    <a:pt x="1412" y="14211"/>
                  </a:lnTo>
                  <a:lnTo>
                    <a:pt x="2093" y="14260"/>
                  </a:lnTo>
                  <a:lnTo>
                    <a:pt x="2726" y="14308"/>
                  </a:lnTo>
                  <a:lnTo>
                    <a:pt x="3334" y="14308"/>
                  </a:lnTo>
                  <a:lnTo>
                    <a:pt x="3943" y="14284"/>
                  </a:lnTo>
                  <a:lnTo>
                    <a:pt x="4551" y="14260"/>
                  </a:lnTo>
                  <a:lnTo>
                    <a:pt x="7958" y="14089"/>
                  </a:lnTo>
                  <a:lnTo>
                    <a:pt x="7958" y="14089"/>
                  </a:lnTo>
                  <a:lnTo>
                    <a:pt x="7909" y="14211"/>
                  </a:lnTo>
                  <a:lnTo>
                    <a:pt x="7885" y="14357"/>
                  </a:lnTo>
                  <a:lnTo>
                    <a:pt x="7860" y="14673"/>
                  </a:lnTo>
                  <a:lnTo>
                    <a:pt x="7860" y="15233"/>
                  </a:lnTo>
                  <a:lnTo>
                    <a:pt x="7860" y="15768"/>
                  </a:lnTo>
                  <a:lnTo>
                    <a:pt x="7836" y="16303"/>
                  </a:lnTo>
                  <a:lnTo>
                    <a:pt x="7812" y="16547"/>
                  </a:lnTo>
                  <a:lnTo>
                    <a:pt x="7812" y="16668"/>
                  </a:lnTo>
                  <a:lnTo>
                    <a:pt x="7812" y="16790"/>
                  </a:lnTo>
                  <a:lnTo>
                    <a:pt x="7666" y="16741"/>
                  </a:lnTo>
                  <a:lnTo>
                    <a:pt x="7471" y="16693"/>
                  </a:lnTo>
                  <a:lnTo>
                    <a:pt x="7276" y="16693"/>
                  </a:lnTo>
                  <a:lnTo>
                    <a:pt x="7057" y="16668"/>
                  </a:lnTo>
                  <a:lnTo>
                    <a:pt x="6644" y="16693"/>
                  </a:lnTo>
                  <a:lnTo>
                    <a:pt x="6303" y="16741"/>
                  </a:lnTo>
                  <a:lnTo>
                    <a:pt x="6060" y="16790"/>
                  </a:lnTo>
                  <a:lnTo>
                    <a:pt x="5841" y="16863"/>
                  </a:lnTo>
                  <a:lnTo>
                    <a:pt x="5646" y="16936"/>
                  </a:lnTo>
                  <a:lnTo>
                    <a:pt x="5451" y="17058"/>
                  </a:lnTo>
                  <a:lnTo>
                    <a:pt x="5281" y="17204"/>
                  </a:lnTo>
                  <a:lnTo>
                    <a:pt x="5135" y="17374"/>
                  </a:lnTo>
                  <a:lnTo>
                    <a:pt x="5038" y="17569"/>
                  </a:lnTo>
                  <a:lnTo>
                    <a:pt x="4940" y="17812"/>
                  </a:lnTo>
                  <a:lnTo>
                    <a:pt x="4940" y="17885"/>
                  </a:lnTo>
                  <a:lnTo>
                    <a:pt x="4940" y="17958"/>
                  </a:lnTo>
                  <a:lnTo>
                    <a:pt x="4989" y="18031"/>
                  </a:lnTo>
                  <a:lnTo>
                    <a:pt x="5038" y="18055"/>
                  </a:lnTo>
                  <a:lnTo>
                    <a:pt x="5111" y="18080"/>
                  </a:lnTo>
                  <a:lnTo>
                    <a:pt x="5184" y="18080"/>
                  </a:lnTo>
                  <a:lnTo>
                    <a:pt x="5257" y="18055"/>
                  </a:lnTo>
                  <a:lnTo>
                    <a:pt x="5330" y="18007"/>
                  </a:lnTo>
                  <a:lnTo>
                    <a:pt x="5451" y="18080"/>
                  </a:lnTo>
                  <a:lnTo>
                    <a:pt x="5597" y="18128"/>
                  </a:lnTo>
                  <a:lnTo>
                    <a:pt x="5743" y="18177"/>
                  </a:lnTo>
                  <a:lnTo>
                    <a:pt x="5914" y="18201"/>
                  </a:lnTo>
                  <a:lnTo>
                    <a:pt x="6254" y="18226"/>
                  </a:lnTo>
                  <a:lnTo>
                    <a:pt x="6498" y="18226"/>
                  </a:lnTo>
                  <a:lnTo>
                    <a:pt x="7082" y="18250"/>
                  </a:lnTo>
                  <a:lnTo>
                    <a:pt x="7641" y="18250"/>
                  </a:lnTo>
                  <a:lnTo>
                    <a:pt x="8785" y="18226"/>
                  </a:lnTo>
                  <a:lnTo>
                    <a:pt x="10147" y="18201"/>
                  </a:lnTo>
                  <a:lnTo>
                    <a:pt x="11486" y="18128"/>
                  </a:lnTo>
                  <a:lnTo>
                    <a:pt x="12994" y="18080"/>
                  </a:lnTo>
                  <a:lnTo>
                    <a:pt x="13238" y="18080"/>
                  </a:lnTo>
                  <a:lnTo>
                    <a:pt x="13505" y="18104"/>
                  </a:lnTo>
                  <a:lnTo>
                    <a:pt x="13773" y="18080"/>
                  </a:lnTo>
                  <a:lnTo>
                    <a:pt x="13919" y="18080"/>
                  </a:lnTo>
                  <a:lnTo>
                    <a:pt x="14016" y="18031"/>
                  </a:lnTo>
                  <a:lnTo>
                    <a:pt x="14089" y="18080"/>
                  </a:lnTo>
                  <a:lnTo>
                    <a:pt x="14235" y="18080"/>
                  </a:lnTo>
                  <a:lnTo>
                    <a:pt x="14284" y="18055"/>
                  </a:lnTo>
                  <a:lnTo>
                    <a:pt x="14333" y="18007"/>
                  </a:lnTo>
                  <a:lnTo>
                    <a:pt x="14381" y="17958"/>
                  </a:lnTo>
                  <a:lnTo>
                    <a:pt x="14406" y="17885"/>
                  </a:lnTo>
                  <a:lnTo>
                    <a:pt x="14381" y="17812"/>
                  </a:lnTo>
                  <a:lnTo>
                    <a:pt x="14308" y="17569"/>
                  </a:lnTo>
                  <a:lnTo>
                    <a:pt x="14211" y="17374"/>
                  </a:lnTo>
                  <a:lnTo>
                    <a:pt x="14065" y="17179"/>
                  </a:lnTo>
                  <a:lnTo>
                    <a:pt x="13895" y="17033"/>
                  </a:lnTo>
                  <a:lnTo>
                    <a:pt x="13700" y="16912"/>
                  </a:lnTo>
                  <a:lnTo>
                    <a:pt x="13505" y="16814"/>
                  </a:lnTo>
                  <a:lnTo>
                    <a:pt x="13262" y="16741"/>
                  </a:lnTo>
                  <a:lnTo>
                    <a:pt x="13043" y="16693"/>
                  </a:lnTo>
                  <a:lnTo>
                    <a:pt x="12581" y="16693"/>
                  </a:lnTo>
                  <a:lnTo>
                    <a:pt x="12118" y="16766"/>
                  </a:lnTo>
                  <a:lnTo>
                    <a:pt x="11802" y="16790"/>
                  </a:lnTo>
                  <a:lnTo>
                    <a:pt x="11486" y="16814"/>
                  </a:lnTo>
                  <a:lnTo>
                    <a:pt x="11461" y="16620"/>
                  </a:lnTo>
                  <a:lnTo>
                    <a:pt x="11510" y="16571"/>
                  </a:lnTo>
                  <a:lnTo>
                    <a:pt x="11534" y="16498"/>
                  </a:lnTo>
                  <a:lnTo>
                    <a:pt x="11534" y="16449"/>
                  </a:lnTo>
                  <a:lnTo>
                    <a:pt x="11486" y="16425"/>
                  </a:lnTo>
                  <a:lnTo>
                    <a:pt x="11437" y="16401"/>
                  </a:lnTo>
                  <a:lnTo>
                    <a:pt x="11437" y="15939"/>
                  </a:lnTo>
                  <a:lnTo>
                    <a:pt x="11461" y="15501"/>
                  </a:lnTo>
                  <a:lnTo>
                    <a:pt x="11534" y="14746"/>
                  </a:lnTo>
                  <a:lnTo>
                    <a:pt x="11534" y="14381"/>
                  </a:lnTo>
                  <a:lnTo>
                    <a:pt x="11510" y="14187"/>
                  </a:lnTo>
                  <a:lnTo>
                    <a:pt x="11461" y="14016"/>
                  </a:lnTo>
                  <a:lnTo>
                    <a:pt x="14576" y="14016"/>
                  </a:lnTo>
                  <a:lnTo>
                    <a:pt x="15136" y="14041"/>
                  </a:lnTo>
                  <a:lnTo>
                    <a:pt x="15720" y="14089"/>
                  </a:lnTo>
                  <a:lnTo>
                    <a:pt x="16839" y="14211"/>
                  </a:lnTo>
                  <a:lnTo>
                    <a:pt x="17423" y="14260"/>
                  </a:lnTo>
                  <a:lnTo>
                    <a:pt x="17982" y="14260"/>
                  </a:lnTo>
                  <a:lnTo>
                    <a:pt x="18542" y="14235"/>
                  </a:lnTo>
                  <a:lnTo>
                    <a:pt x="18834" y="14211"/>
                  </a:lnTo>
                  <a:lnTo>
                    <a:pt x="19102" y="14138"/>
                  </a:lnTo>
                  <a:lnTo>
                    <a:pt x="19199" y="14114"/>
                  </a:lnTo>
                  <a:lnTo>
                    <a:pt x="19272" y="14041"/>
                  </a:lnTo>
                  <a:lnTo>
                    <a:pt x="19296" y="13968"/>
                  </a:lnTo>
                  <a:lnTo>
                    <a:pt x="19272" y="13870"/>
                  </a:lnTo>
                  <a:lnTo>
                    <a:pt x="19272" y="13773"/>
                  </a:lnTo>
                  <a:lnTo>
                    <a:pt x="19150" y="13043"/>
                  </a:lnTo>
                  <a:lnTo>
                    <a:pt x="19248" y="12921"/>
                  </a:lnTo>
                  <a:lnTo>
                    <a:pt x="19248" y="12873"/>
                  </a:lnTo>
                  <a:lnTo>
                    <a:pt x="19248" y="12824"/>
                  </a:lnTo>
                  <a:lnTo>
                    <a:pt x="19223" y="12800"/>
                  </a:lnTo>
                  <a:lnTo>
                    <a:pt x="19102" y="12800"/>
                  </a:lnTo>
                  <a:lnTo>
                    <a:pt x="19053" y="12337"/>
                  </a:lnTo>
                  <a:lnTo>
                    <a:pt x="19029" y="11875"/>
                  </a:lnTo>
                  <a:lnTo>
                    <a:pt x="18980" y="10926"/>
                  </a:lnTo>
                  <a:lnTo>
                    <a:pt x="18980" y="10001"/>
                  </a:lnTo>
                  <a:lnTo>
                    <a:pt x="19004" y="9052"/>
                  </a:lnTo>
                  <a:lnTo>
                    <a:pt x="19004" y="8955"/>
                  </a:lnTo>
                  <a:lnTo>
                    <a:pt x="19077" y="7203"/>
                  </a:lnTo>
                  <a:lnTo>
                    <a:pt x="19150" y="5549"/>
                  </a:lnTo>
                  <a:lnTo>
                    <a:pt x="19175" y="3894"/>
                  </a:lnTo>
                  <a:lnTo>
                    <a:pt x="19223" y="2385"/>
                  </a:lnTo>
                  <a:lnTo>
                    <a:pt x="19248" y="1607"/>
                  </a:lnTo>
                  <a:lnTo>
                    <a:pt x="19223" y="1242"/>
                  </a:lnTo>
                  <a:lnTo>
                    <a:pt x="19199" y="852"/>
                  </a:lnTo>
                  <a:lnTo>
                    <a:pt x="19248" y="804"/>
                  </a:lnTo>
                  <a:lnTo>
                    <a:pt x="19272" y="755"/>
                  </a:lnTo>
                  <a:lnTo>
                    <a:pt x="19296" y="682"/>
                  </a:lnTo>
                  <a:lnTo>
                    <a:pt x="19296" y="609"/>
                  </a:lnTo>
                  <a:lnTo>
                    <a:pt x="19272" y="560"/>
                  </a:lnTo>
                  <a:lnTo>
                    <a:pt x="19223" y="512"/>
                  </a:lnTo>
                  <a:lnTo>
                    <a:pt x="19175" y="463"/>
                  </a:lnTo>
                  <a:lnTo>
                    <a:pt x="19102" y="439"/>
                  </a:lnTo>
                  <a:lnTo>
                    <a:pt x="18493" y="317"/>
                  </a:lnTo>
                  <a:lnTo>
                    <a:pt x="17885" y="268"/>
                  </a:lnTo>
                  <a:lnTo>
                    <a:pt x="17277" y="244"/>
                  </a:lnTo>
                  <a:lnTo>
                    <a:pt x="16644" y="244"/>
                  </a:lnTo>
                  <a:lnTo>
                    <a:pt x="15403" y="293"/>
                  </a:lnTo>
                  <a:lnTo>
                    <a:pt x="14187" y="293"/>
                  </a:lnTo>
                  <a:lnTo>
                    <a:pt x="12629" y="220"/>
                  </a:lnTo>
                  <a:lnTo>
                    <a:pt x="11072" y="122"/>
                  </a:lnTo>
                  <a:lnTo>
                    <a:pt x="9515" y="49"/>
                  </a:lnTo>
                  <a:lnTo>
                    <a:pt x="7958" y="1"/>
                  </a:lnTo>
                  <a:close/>
                </a:path>
              </a:pathLst>
            </a:custGeom>
            <a:solidFill>
              <a:srgbClr val="25212A">
                <a:alpha val="711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>
                <a:solidFill>
                  <a:schemeClr val="dk1"/>
                </a:solidFill>
              </a:rPr>
              <a:t>Putting it all together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This document is an accumulation of all the information that our product development team generated during this process.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 dirty="0">
                <a:solidFill>
                  <a:srgbClr val="00778B"/>
                </a:solidFill>
                <a:latin typeface="Karla"/>
                <a:ea typeface="Karla"/>
                <a:cs typeface="Karla"/>
                <a:sym typeface="Karla"/>
                <a:hlinkClick r:id="rId4" action="ppaction://hlinkfile"/>
              </a:rPr>
              <a:t>ID Best Practices</a:t>
            </a:r>
            <a:endParaRPr lang="en" sz="1800" u="sng" dirty="0">
              <a:solidFill>
                <a:srgbClr val="00778B"/>
              </a:solidFill>
              <a:latin typeface="Karla"/>
              <a:ea typeface="Karla"/>
              <a:cs typeface="Karla"/>
              <a:sym typeface="Karla"/>
              <a:hlinkClick r:id="rId5"/>
            </a:endParaRPr>
          </a:p>
          <a:p>
            <a:pPr lvl="0">
              <a:spcBef>
                <a:spcPts val="0"/>
              </a:spcBef>
              <a:buNone/>
            </a:pPr>
            <a:endParaRPr sz="1800" dirty="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7468516" y="699801"/>
            <a:ext cx="452487" cy="454505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5400000">
            <a:off x="6960288" y="811763"/>
            <a:ext cx="452487" cy="454505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556175" y="6431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>
                <a:solidFill>
                  <a:schemeClr val="dk1"/>
                </a:solidFill>
              </a:rPr>
              <a:t>Objectives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556175" y="1302620"/>
            <a:ext cx="6616800" cy="304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20650">
              <a:lnSpc>
                <a:spcPct val="115000"/>
              </a:lnSpc>
              <a:buClr>
                <a:schemeClr val="dk1"/>
              </a:buClr>
              <a:buSzPct val="89473"/>
              <a:buNone/>
            </a:pPr>
            <a:r>
              <a:rPr lang="en" sz="1700" dirty="0">
                <a:latin typeface="Karla"/>
                <a:ea typeface="Karla"/>
                <a:cs typeface="Karla"/>
                <a:sym typeface="Karla"/>
              </a:rPr>
              <a:t>Participants will be able to do the following:</a:t>
            </a:r>
          </a:p>
          <a:p>
            <a:pPr marL="457200" lvl="0" indent="-336550">
              <a:lnSpc>
                <a:spcPct val="115000"/>
              </a:lnSpc>
              <a:buClr>
                <a:schemeClr val="dk1"/>
              </a:buClr>
              <a:buSzPct val="89473"/>
              <a:buFont typeface="Karla"/>
              <a:buChar char="◈"/>
            </a:pPr>
            <a:r>
              <a:rPr lang="en" sz="1900" b="1" dirty="0">
                <a:solidFill>
                  <a:srgbClr val="EC8000"/>
                </a:solidFill>
                <a:latin typeface="Karla"/>
                <a:ea typeface="Karla"/>
                <a:cs typeface="Karla"/>
                <a:sym typeface="Karla"/>
              </a:rPr>
              <a:t>Integrate</a:t>
            </a:r>
            <a:r>
              <a:rPr lang="en" sz="1900" b="1" dirty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1700" dirty="0">
                <a:latin typeface="Karla"/>
                <a:ea typeface="Karla"/>
                <a:cs typeface="Karla"/>
                <a:sym typeface="Karla"/>
              </a:rPr>
              <a:t>the QM K-12 Rubric into the Course Development Process.</a:t>
            </a:r>
          </a:p>
          <a:p>
            <a:pPr marL="457200" indent="-336550">
              <a:lnSpc>
                <a:spcPct val="115000"/>
              </a:lnSpc>
              <a:buClr>
                <a:schemeClr val="dk1"/>
              </a:buClr>
              <a:buSzPct val="89473"/>
              <a:buFont typeface="Karla"/>
              <a:buChar char="◈"/>
            </a:pPr>
            <a:r>
              <a:rPr lang="en" sz="1900" b="1" dirty="0">
                <a:solidFill>
                  <a:srgbClr val="EC8000"/>
                </a:solidFill>
                <a:latin typeface="Karla"/>
                <a:ea typeface="Karla"/>
                <a:cs typeface="Karla"/>
                <a:sym typeface="Karla"/>
              </a:rPr>
              <a:t>Develop</a:t>
            </a:r>
            <a:r>
              <a:rPr lang="en" sz="1900" b="1" dirty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1700" dirty="0">
                <a:latin typeface="Karla"/>
                <a:ea typeface="Karla"/>
                <a:cs typeface="Karla"/>
                <a:sym typeface="Karla"/>
              </a:rPr>
              <a:t>institution-specific best practices for meeting QM Standards and apply those practices to the course development process.</a:t>
            </a:r>
          </a:p>
          <a:p>
            <a:pPr marL="457200" lvl="0" indent="-3365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9473"/>
              <a:buFont typeface="Karla"/>
            </a:pPr>
            <a:r>
              <a:rPr lang="en" sz="1900" b="1" dirty="0">
                <a:solidFill>
                  <a:srgbClr val="EC8000"/>
                </a:solidFill>
                <a:latin typeface="Karla"/>
                <a:ea typeface="Karla"/>
                <a:cs typeface="Karla"/>
                <a:sym typeface="Karla"/>
              </a:rPr>
              <a:t>Apply</a:t>
            </a:r>
            <a:r>
              <a:rPr lang="en" sz="1900" b="1" dirty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1700" dirty="0">
                <a:latin typeface="Karla"/>
                <a:ea typeface="Karla"/>
                <a:cs typeface="Karla"/>
                <a:sym typeface="Karla"/>
              </a:rPr>
              <a:t>the QM K-12 Rubric standards to course and lesson templates to support the course development process.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1774673" y="1221975"/>
            <a:ext cx="6626542" cy="3156738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>
              <a:alpha val="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053500" y="612852"/>
            <a:ext cx="3725400" cy="4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Our Roadmap</a:t>
            </a:r>
          </a:p>
        </p:txBody>
      </p:sp>
      <p:sp>
        <p:nvSpPr>
          <p:cNvPr id="248" name="Shape 248"/>
          <p:cNvSpPr/>
          <p:nvPr/>
        </p:nvSpPr>
        <p:spPr>
          <a:xfrm>
            <a:off x="2669500" y="1152746"/>
            <a:ext cx="4493400" cy="465300"/>
          </a:xfrm>
          <a:prstGeom prst="wedgeRectCallout">
            <a:avLst>
              <a:gd name="adj1" fmla="val -20595"/>
              <a:gd name="adj2" fmla="val 77488"/>
            </a:avLst>
          </a:prstGeom>
          <a:solidFill>
            <a:srgbClr val="25212A">
              <a:alpha val="35380"/>
            </a:srgbClr>
          </a:solidFill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Karla"/>
              <a:buNone/>
            </a:pPr>
            <a:endParaRPr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2669500" y="1820340"/>
            <a:ext cx="4493400" cy="497400"/>
          </a:xfrm>
          <a:prstGeom prst="wedgeRectCallout">
            <a:avLst>
              <a:gd name="adj1" fmla="val 20811"/>
              <a:gd name="adj2" fmla="val 78893"/>
            </a:avLst>
          </a:prstGeom>
          <a:solidFill>
            <a:srgbClr val="25212A">
              <a:alpha val="35380"/>
            </a:srgbClr>
          </a:solidFill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2654675" y="1813102"/>
            <a:ext cx="4508100" cy="4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Karla"/>
              <a:buNone/>
            </a:pPr>
            <a:r>
              <a:rPr lang="en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Use QM Reviewer feedback to drive the development of your templates and ID Best Practices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2654675" y="1138321"/>
            <a:ext cx="4508100" cy="4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Karla"/>
              <a:buNone/>
            </a:pPr>
            <a:r>
              <a:rPr lang="en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Send a few courses through a QM Review </a:t>
            </a:r>
          </a:p>
        </p:txBody>
      </p:sp>
      <p:sp>
        <p:nvSpPr>
          <p:cNvPr id="252" name="Shape 252"/>
          <p:cNvSpPr/>
          <p:nvPr/>
        </p:nvSpPr>
        <p:spPr>
          <a:xfrm>
            <a:off x="2669500" y="2526525"/>
            <a:ext cx="4493400" cy="465300"/>
          </a:xfrm>
          <a:prstGeom prst="wedgeRectCallout">
            <a:avLst>
              <a:gd name="adj1" fmla="val -20595"/>
              <a:gd name="adj2" fmla="val 77488"/>
            </a:avLst>
          </a:prstGeom>
          <a:solidFill>
            <a:srgbClr val="25212A">
              <a:alpha val="35380"/>
            </a:srgbClr>
          </a:solidFill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2669500" y="3200846"/>
            <a:ext cx="4493400" cy="497400"/>
          </a:xfrm>
          <a:prstGeom prst="wedgeRectCallout">
            <a:avLst>
              <a:gd name="adj1" fmla="val 20811"/>
              <a:gd name="adj2" fmla="val 78893"/>
            </a:avLst>
          </a:prstGeom>
          <a:solidFill>
            <a:srgbClr val="25212A">
              <a:alpha val="35380"/>
            </a:srgbClr>
          </a:solidFill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2661425" y="3203146"/>
            <a:ext cx="4508100" cy="4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lt1"/>
              </a:buClr>
              <a:buFont typeface="Karla"/>
              <a:buNone/>
            </a:pPr>
            <a:r>
              <a:rPr lang="en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Apply existing QM feedback and/or brainstorm ways to address the QM Standards in your templates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2661425" y="3913786"/>
            <a:ext cx="4508100" cy="465300"/>
          </a:xfrm>
          <a:prstGeom prst="rect">
            <a:avLst/>
          </a:prstGeom>
          <a:solidFill>
            <a:srgbClr val="25212A">
              <a:alpha val="35380"/>
            </a:srgbClr>
          </a:solidFill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lt1"/>
              </a:buClr>
              <a:buFont typeface="Karla"/>
              <a:buNone/>
            </a:pPr>
            <a:r>
              <a:rPr lang="en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Create an ID Best Practices document 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2661425" y="2521600"/>
            <a:ext cx="4508100" cy="4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lt1"/>
              </a:buClr>
              <a:buFont typeface="Karla"/>
              <a:buNone/>
            </a:pPr>
            <a:r>
              <a:rPr lang="en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Divide up the research on each QM Standard </a:t>
            </a:r>
          </a:p>
        </p:txBody>
      </p:sp>
      <p:cxnSp>
        <p:nvCxnSpPr>
          <p:cNvPr id="257" name="Shape 257"/>
          <p:cNvCxnSpPr/>
          <p:nvPr/>
        </p:nvCxnSpPr>
        <p:spPr>
          <a:xfrm>
            <a:off x="2071450" y="1044412"/>
            <a:ext cx="5689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>
                <a:solidFill>
                  <a:srgbClr val="25212A"/>
                </a:solidFill>
              </a:rPr>
              <a:t>Resources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 dirty="0">
                <a:solidFill>
                  <a:srgbClr val="00778B"/>
                </a:solidFill>
                <a:latin typeface="Karla"/>
                <a:ea typeface="Karla"/>
                <a:cs typeface="Karla"/>
                <a:sym typeface="Karla"/>
                <a:hlinkClick r:id="rId4" action="ppaction://hlinkfile"/>
              </a:rPr>
              <a:t>Blank QM Standard Template</a:t>
            </a:r>
            <a:endParaRPr lang="en" sz="1800" u="sng" dirty="0">
              <a:solidFill>
                <a:srgbClr val="00778B"/>
              </a:solidFill>
              <a:latin typeface="Karla"/>
              <a:ea typeface="Karla"/>
              <a:cs typeface="Karla"/>
              <a:sym typeface="Karla"/>
              <a:hlinkClick r:id="rId5"/>
            </a:endParaRPr>
          </a:p>
          <a:p>
            <a:pPr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 dirty="0">
                <a:solidFill>
                  <a:srgbClr val="00778B"/>
                </a:solidFill>
                <a:latin typeface="Karla"/>
                <a:ea typeface="Karla"/>
                <a:cs typeface="Karla"/>
                <a:sym typeface="Karla"/>
                <a:hlinkClick r:id="rId6" action="ppaction://hlinkfile"/>
              </a:rPr>
              <a:t>Blank ID Best Practices</a:t>
            </a:r>
            <a:endParaRPr lang="en" sz="1800" u="sng" dirty="0">
              <a:solidFill>
                <a:srgbClr val="00778B"/>
              </a:solidFill>
              <a:latin typeface="Karla"/>
              <a:ea typeface="Karla"/>
              <a:cs typeface="Karla"/>
              <a:sym typeface="Karla"/>
              <a:hlinkClick r:id="rId7"/>
            </a:endParaRPr>
          </a:p>
          <a:p>
            <a:pPr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 dirty="0">
                <a:solidFill>
                  <a:srgbClr val="00778B"/>
                </a:solidFill>
                <a:latin typeface="Karla"/>
                <a:ea typeface="Karla"/>
                <a:cs typeface="Karla"/>
                <a:sym typeface="Karla"/>
                <a:hlinkClick r:id="rId8" action="ppaction://hlinkfile"/>
              </a:rPr>
              <a:t>Sample QM Standard Template</a:t>
            </a:r>
            <a:endParaRPr lang="en" sz="1800" u="sng" dirty="0">
              <a:solidFill>
                <a:srgbClr val="00778B"/>
              </a:solidFill>
              <a:latin typeface="Karla"/>
              <a:ea typeface="Karla"/>
              <a:cs typeface="Karla"/>
              <a:sym typeface="Karla"/>
              <a:hlinkClick r:id="rId9"/>
            </a:endParaRPr>
          </a:p>
          <a:p>
            <a:pPr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 dirty="0">
                <a:solidFill>
                  <a:srgbClr val="00778B"/>
                </a:solidFill>
                <a:latin typeface="Karla"/>
                <a:ea typeface="Karla"/>
                <a:cs typeface="Karla"/>
                <a:sym typeface="Karla"/>
                <a:hlinkClick r:id="rId10" action="ppaction://hlinkfile"/>
              </a:rPr>
              <a:t>Sample ID Best </a:t>
            </a:r>
            <a:r>
              <a:rPr lang="en" sz="1800" u="sng" dirty="0" smtClean="0">
                <a:solidFill>
                  <a:srgbClr val="00778B"/>
                </a:solidFill>
                <a:latin typeface="Karla"/>
                <a:ea typeface="Karla"/>
                <a:cs typeface="Karla"/>
                <a:sym typeface="Karla"/>
                <a:hlinkClick r:id="rId10" action="ppaction://hlinkfile"/>
              </a:rPr>
              <a:t>Practices</a:t>
            </a:r>
            <a:endParaRPr lang="en" sz="1800" u="sng" dirty="0" smtClean="0">
              <a:solidFill>
                <a:srgbClr val="00778B"/>
              </a:solidFill>
              <a:latin typeface="Karla"/>
              <a:ea typeface="Karla"/>
              <a:cs typeface="Karla"/>
              <a:sym typeface="Karla"/>
            </a:endParaRPr>
          </a:p>
          <a:p>
            <a:pPr lvl="0" indent="-6985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 dirty="0" smtClean="0">
                <a:solidFill>
                  <a:srgbClr val="00778B"/>
                </a:solidFill>
                <a:latin typeface="Karla"/>
                <a:ea typeface="Karla"/>
                <a:cs typeface="Karla"/>
                <a:sym typeface="Karla"/>
                <a:hlinkClick r:id="rId11" action="ppaction://hlinkfile"/>
              </a:rPr>
              <a:t>Roadmap Handout</a:t>
            </a:r>
            <a:endParaRPr lang="en" sz="1800" u="sng" dirty="0">
              <a:solidFill>
                <a:srgbClr val="00778B"/>
              </a:solidFill>
              <a:latin typeface="Karla"/>
              <a:ea typeface="Karla"/>
              <a:cs typeface="Karla"/>
              <a:sym typeface="Karla"/>
              <a:hlinkClick r:id="rId1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4294967295"/>
          </p:nvPr>
        </p:nvSpPr>
        <p:spPr>
          <a:xfrm>
            <a:off x="1556175" y="3130706"/>
            <a:ext cx="4531500" cy="13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Karla"/>
              <a:buNone/>
            </a:pPr>
            <a:r>
              <a:rPr lang="en" sz="2400" b="0" i="0" u="none" strike="noStrike" cap="none">
                <a:solidFill>
                  <a:srgbClr val="25212A"/>
                </a:solidFill>
                <a:latin typeface="Karla"/>
                <a:ea typeface="Karla"/>
                <a:cs typeface="Karla"/>
                <a:sym typeface="Karla"/>
              </a:rPr>
              <a:t>You can find </a:t>
            </a:r>
            <a:r>
              <a:rPr lang="en" sz="2400">
                <a:solidFill>
                  <a:srgbClr val="25212A"/>
                </a:solidFill>
                <a:latin typeface="Karla"/>
                <a:ea typeface="Karla"/>
                <a:cs typeface="Karla"/>
                <a:sym typeface="Karla"/>
              </a:rPr>
              <a:t>us</a:t>
            </a:r>
            <a:r>
              <a:rPr lang="en" sz="2400" b="0" i="0" u="none" strike="noStrike" cap="none">
                <a:solidFill>
                  <a:srgbClr val="25212A"/>
                </a:solidFill>
                <a:latin typeface="Karla"/>
                <a:ea typeface="Karla"/>
                <a:cs typeface="Karla"/>
                <a:sym typeface="Karla"/>
              </a:rPr>
              <a:t> at @   </a:t>
            </a:r>
            <a:r>
              <a:rPr lang="en" sz="24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 </a:t>
            </a:r>
            <a:r>
              <a:rPr lang="en" sz="2400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4"/>
              </a:rPr>
              <a:t>ktomaselli</a:t>
            </a:r>
            <a:r>
              <a:rPr lang="en" sz="2400" b="0" i="0" u="sng" strike="noStrike" cap="none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4"/>
              </a:rPr>
              <a:t>@</a:t>
            </a:r>
            <a:r>
              <a:rPr lang="en" sz="2400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4"/>
              </a:rPr>
              <a:t>mivu.org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Karla"/>
              <a:buNone/>
            </a:pPr>
            <a:r>
              <a:rPr lang="en" sz="2400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5"/>
              </a:rPr>
              <a:t>kpeacock@mivu.org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Karla"/>
              <a:buNone/>
            </a:pPr>
            <a:endParaRPr sz="24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600" b="0">
                <a:solidFill>
                  <a:srgbClr val="25212A"/>
                </a:solidFill>
              </a:rPr>
              <a:t>Any questions?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ubTitle" idx="4294967295"/>
          </p:nvPr>
        </p:nvSpPr>
        <p:spPr>
          <a:xfrm>
            <a:off x="3349098" y="1419275"/>
            <a:ext cx="2919000" cy="8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0" algn="ctr" rtl="0">
              <a:spcBef>
                <a:spcPts val="0"/>
              </a:spcBef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100" b="1">
                <a:solidFill>
                  <a:srgbClr val="EC8000"/>
                </a:solidFill>
                <a:latin typeface="Karla"/>
                <a:ea typeface="Karla"/>
                <a:cs typeface="Karla"/>
                <a:sym typeface="Karla"/>
              </a:rPr>
              <a:t>Thank You!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Karla"/>
              <a:buNone/>
            </a:pPr>
            <a:endParaRPr sz="3100">
              <a:solidFill>
                <a:srgbClr val="EC8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71" name="Shape 271" descr="mvu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0775" y="2594849"/>
            <a:ext cx="2823275" cy="181254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Our Story</a:t>
            </a:r>
          </a:p>
        </p:txBody>
      </p:sp>
      <p:pic>
        <p:nvPicPr>
          <p:cNvPr id="81" name="Shape 81" descr="IPD Escape 202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8323">
            <a:off x="1855849" y="1599348"/>
            <a:ext cx="4588675" cy="25811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2" name="Shape 82" descr="mvu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00915">
            <a:off x="6478670" y="2174533"/>
            <a:ext cx="2216463" cy="142295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/>
          <p:nvPr/>
        </p:nvSpPr>
        <p:spPr>
          <a:xfrm rot="5400000">
            <a:off x="1771927" y="1659349"/>
            <a:ext cx="406500" cy="444900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 rot="-5735317">
            <a:off x="6130708" y="3658634"/>
            <a:ext cx="406632" cy="444931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 rot="301695">
            <a:off x="6862850" y="1912704"/>
            <a:ext cx="1451508" cy="2055732"/>
          </a:xfrm>
          <a:custGeom>
            <a:avLst/>
            <a:gdLst/>
            <a:ahLst/>
            <a:cxnLst/>
            <a:rect l="0" t="0" r="0" b="0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/>
              <a:t>Section 21f </a:t>
            </a:r>
            <a:r>
              <a:rPr lang="en" sz="3000">
                <a:solidFill>
                  <a:srgbClr val="00778B"/>
                </a:solidFill>
              </a:rPr>
              <a:t>of the Michigan School Aid Act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Karla"/>
              <a:buNone/>
            </a:pPr>
            <a:r>
              <a:rPr lang="en" sz="2400" i="1">
                <a:latin typeface="Karla"/>
                <a:ea typeface="Karla"/>
                <a:cs typeface="Karla"/>
                <a:sym typeface="Karla"/>
              </a:rPr>
              <a:t>With the consent of the student’s parent or legal guardian, students enrolled in a public local district or public school academy in any of grades 6 to 12 are eligible to enroll in up to two online courses per term.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Karla"/>
              <a:buNone/>
            </a:pPr>
            <a:endParaRPr sz="2400" i="1">
              <a:latin typeface="Karla"/>
              <a:ea typeface="Karla"/>
              <a:cs typeface="Karla"/>
              <a:sym typeface="Karla"/>
            </a:endParaRPr>
          </a:p>
          <a:p>
            <a:pPr lvl="0" indent="0" rtl="0">
              <a:spcBef>
                <a:spcPts val="0"/>
              </a:spcBef>
              <a:buClr>
                <a:schemeClr val="dk2"/>
              </a:buClr>
              <a:buSzPct val="25000"/>
              <a:buFont typeface="Karla"/>
              <a:buNone/>
            </a:pPr>
            <a:r>
              <a:rPr lang="en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(MCL 388.1621f) </a:t>
            </a:r>
          </a:p>
        </p:txBody>
      </p:sp>
      <p:pic>
        <p:nvPicPr>
          <p:cNvPr id="92" name="Shape 92" descr="micourses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8112" y="3390337"/>
            <a:ext cx="2181225" cy="6191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>
                <a:solidFill>
                  <a:schemeClr val="dk1"/>
                </a:solidFill>
              </a:rPr>
              <a:t>What is an “online” course?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556175" y="1378825"/>
            <a:ext cx="6937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Karla"/>
              <a:buNone/>
            </a:pPr>
            <a:r>
              <a:rPr lang="en" sz="1600" dirty="0">
                <a:latin typeface="Karla"/>
                <a:ea typeface="Karla"/>
                <a:cs typeface="Karla"/>
                <a:sym typeface="Montserrat"/>
              </a:rPr>
              <a:t>Section 21f defines an online course as a “…course of study that is </a:t>
            </a:r>
            <a:r>
              <a:rPr lang="en" sz="1400" b="1" dirty="0">
                <a:solidFill>
                  <a:srgbClr val="EC8000"/>
                </a:solidFill>
                <a:latin typeface="Montserrat"/>
                <a:ea typeface="Montserrat"/>
                <a:cs typeface="Montserrat"/>
                <a:sym typeface="Montserrat"/>
              </a:rPr>
              <a:t>capable of generating a credit or a grade</a:t>
            </a:r>
            <a:r>
              <a:rPr lang="en" sz="14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600" dirty="0">
                <a:latin typeface="Karla"/>
                <a:ea typeface="Karla"/>
                <a:cs typeface="Karla"/>
                <a:sym typeface="Montserrat"/>
              </a:rPr>
              <a:t>that is </a:t>
            </a:r>
            <a:r>
              <a:rPr lang="en" sz="1400" b="1" dirty="0">
                <a:solidFill>
                  <a:srgbClr val="00778B"/>
                </a:solidFill>
                <a:latin typeface="Montserrat"/>
                <a:ea typeface="Montserrat"/>
                <a:cs typeface="Montserrat"/>
                <a:sym typeface="Montserrat"/>
              </a:rPr>
              <a:t>provided in an interactive internet‐connected learning environment</a:t>
            </a:r>
            <a:r>
              <a:rPr lang="en" sz="1400" dirty="0">
                <a:solidFill>
                  <a:schemeClr val="dk2"/>
                </a:solidFill>
                <a:latin typeface="Karla"/>
                <a:ea typeface="Karla"/>
                <a:cs typeface="Karla"/>
                <a:sym typeface="Montserrat"/>
              </a:rPr>
              <a:t>, </a:t>
            </a:r>
            <a:r>
              <a:rPr lang="en" sz="1600" dirty="0">
                <a:latin typeface="Karla"/>
                <a:ea typeface="Karla"/>
                <a:cs typeface="Karla"/>
                <a:sym typeface="Montserrat"/>
              </a:rPr>
              <a:t>in which </a:t>
            </a:r>
            <a:r>
              <a:rPr lang="en" sz="1400" b="1" dirty="0">
                <a:solidFill>
                  <a:srgbClr val="EC8000"/>
                </a:solidFill>
                <a:latin typeface="Montserrat"/>
                <a:ea typeface="Montserrat"/>
                <a:cs typeface="Montserrat"/>
                <a:sym typeface="Montserrat"/>
              </a:rPr>
              <a:t>pupils are separated from their teachers by time or location or both</a:t>
            </a:r>
            <a:r>
              <a:rPr lang="en" sz="14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600" dirty="0">
                <a:latin typeface="Karla"/>
                <a:ea typeface="Karla"/>
                <a:cs typeface="Karla"/>
                <a:sym typeface="Montserrat"/>
              </a:rPr>
              <a:t>and in which a </a:t>
            </a:r>
            <a:r>
              <a:rPr lang="en" sz="1400" b="1" dirty="0">
                <a:solidFill>
                  <a:srgbClr val="00778B"/>
                </a:solidFill>
                <a:latin typeface="Montserrat"/>
                <a:ea typeface="Montserrat"/>
                <a:cs typeface="Montserrat"/>
                <a:sym typeface="Montserrat"/>
              </a:rPr>
              <a:t>teacher who holds a valid Michigan teaching certificate</a:t>
            </a:r>
            <a:r>
              <a:rPr lang="en" sz="1400" dirty="0">
                <a:solidFill>
                  <a:srgbClr val="00778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 dirty="0">
                <a:latin typeface="Karla"/>
                <a:ea typeface="Karla"/>
                <a:cs typeface="Karla"/>
                <a:sym typeface="Montserrat"/>
              </a:rPr>
              <a:t>is responsible for determining appropriate instructional methods for each pupil, diagnosing learning needs, assessing pupil learning, prescribing intervention strategies, reporting outcomes, and evaluating the effects of instruction and support strategies.”</a:t>
            </a:r>
          </a:p>
        </p:txBody>
      </p:sp>
      <p:sp>
        <p:nvSpPr>
          <p:cNvPr id="99" name="Shape 99"/>
          <p:cNvSpPr/>
          <p:nvPr/>
        </p:nvSpPr>
        <p:spPr>
          <a:xfrm>
            <a:off x="7330170" y="667914"/>
            <a:ext cx="678337" cy="641568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517975" y="768099"/>
            <a:ext cx="302736" cy="305022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 dirty="0">
                <a:solidFill>
                  <a:srgbClr val="25212A"/>
                </a:solidFill>
                <a:latin typeface="Karla"/>
                <a:ea typeface="Karla"/>
                <a:cs typeface="Karla"/>
                <a:sym typeface="Karla"/>
              </a:rPr>
              <a:t>Starting in 2014, in order for an online course to be eligible for 21f, the State of Michigan began requiring online content providers to make their courses available through a statewide catalog known as micourses.org.  </a:t>
            </a:r>
            <a:r>
              <a:rPr lang="en" sz="1400" b="1" dirty="0">
                <a:solidFill>
                  <a:srgbClr val="00778B"/>
                </a:solidFill>
                <a:latin typeface="Montserrat"/>
                <a:ea typeface="Montserrat"/>
                <a:cs typeface="Montserrat"/>
                <a:sym typeface="Karla"/>
              </a:rPr>
              <a:t>In order for a course to be active in this catalog, the course had to go through a review process.  </a:t>
            </a:r>
            <a:r>
              <a:rPr lang="en" sz="1700" dirty="0">
                <a:solidFill>
                  <a:srgbClr val="25212A"/>
                </a:solidFill>
                <a:latin typeface="Karla"/>
                <a:ea typeface="Karla"/>
                <a:cs typeface="Karla"/>
                <a:sym typeface="Karla"/>
              </a:rPr>
              <a:t>It was recommended that the review be </a:t>
            </a:r>
            <a:r>
              <a:rPr lang="en" sz="1400" b="1" dirty="0">
                <a:solidFill>
                  <a:srgbClr val="EC8000"/>
                </a:solidFill>
                <a:latin typeface="Montserrat"/>
                <a:ea typeface="Montserrat"/>
                <a:cs typeface="Montserrat"/>
                <a:sym typeface="Karla"/>
              </a:rPr>
              <a:t>conducted by a third party.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>
                <a:solidFill>
                  <a:schemeClr val="dk1"/>
                </a:solidFill>
              </a:rPr>
              <a:t>How do we ensure quality?</a:t>
            </a:r>
          </a:p>
        </p:txBody>
      </p:sp>
      <p:sp>
        <p:nvSpPr>
          <p:cNvPr id="107" name="Shape 107"/>
          <p:cNvSpPr/>
          <p:nvPr/>
        </p:nvSpPr>
        <p:spPr>
          <a:xfrm>
            <a:off x="7464704" y="746542"/>
            <a:ext cx="481065" cy="481760"/>
          </a:xfrm>
          <a:custGeom>
            <a:avLst/>
            <a:gdLst/>
            <a:ahLst/>
            <a:cxnLst/>
            <a:rect l="0" t="0" r="0" b="0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>
                <a:solidFill>
                  <a:schemeClr val="dk1"/>
                </a:solidFill>
              </a:rPr>
              <a:t>Getting started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Karla"/>
                <a:ea typeface="Karla"/>
                <a:cs typeface="Karla"/>
                <a:sym typeface="Karla"/>
              </a:rPr>
              <a:t>Late summer of 2014, twenty-five staff members attended a one-day K-12 Applying the QM Secondary Rubric professional development training.</a:t>
            </a:r>
            <a:br>
              <a:rPr lang="en" sz="1800">
                <a:latin typeface="Karla"/>
                <a:ea typeface="Karla"/>
                <a:cs typeface="Karla"/>
                <a:sym typeface="Karla"/>
              </a:rPr>
            </a:br>
            <a:endParaRPr lang="en" sz="1800">
              <a:latin typeface="Karla"/>
              <a:ea typeface="Karla"/>
              <a:cs typeface="Karla"/>
              <a:sym typeface="Karla"/>
            </a:endParaRPr>
          </a:p>
          <a:p>
            <a:pPr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Karla"/>
                <a:ea typeface="Karla"/>
                <a:cs typeface="Karla"/>
                <a:sym typeface="Karla"/>
              </a:rPr>
              <a:t>Prior to going through the QM training, our organization hired independent contractors to review our courses, but these reviewers did not go through a formalized review process, and as a result we discovered inconsistencies in the quality of the reviews returned.  </a:t>
            </a:r>
          </a:p>
        </p:txBody>
      </p:sp>
      <p:grpSp>
        <p:nvGrpSpPr>
          <p:cNvPr id="114" name="Shape 114"/>
          <p:cNvGrpSpPr/>
          <p:nvPr/>
        </p:nvGrpSpPr>
        <p:grpSpPr>
          <a:xfrm>
            <a:off x="7252700" y="640400"/>
            <a:ext cx="850049" cy="647199"/>
            <a:chOff x="7063925" y="667375"/>
            <a:chExt cx="850049" cy="647199"/>
          </a:xfrm>
        </p:grpSpPr>
        <p:sp>
          <p:nvSpPr>
            <p:cNvPr id="115" name="Shape 115"/>
            <p:cNvSpPr/>
            <p:nvPr/>
          </p:nvSpPr>
          <p:spPr>
            <a:xfrm>
              <a:off x="7131275" y="719375"/>
              <a:ext cx="782700" cy="595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16" name="Shape 116" descr="QM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925" y="667375"/>
              <a:ext cx="782775" cy="586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latin typeface="Karla"/>
                <a:ea typeface="Karla"/>
                <a:cs typeface="Karla"/>
                <a:sym typeface="Karla"/>
              </a:rPr>
              <a:t>Starting in the fall of 2015, we began putting our courses through a QM-Managed Review.  This is when we really started to embrace Quality Matters and its review process.</a:t>
            </a:r>
          </a:p>
          <a:p>
            <a:pPr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dirty="0">
              <a:latin typeface="Karla"/>
              <a:ea typeface="Karla"/>
              <a:cs typeface="Karla"/>
              <a:sym typeface="Karla"/>
            </a:endParaRPr>
          </a:p>
          <a:p>
            <a:pPr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latin typeface="Karla"/>
                <a:ea typeface="Karla"/>
                <a:cs typeface="Karla"/>
                <a:sym typeface="Karla"/>
              </a:rPr>
              <a:t>We initially submitted about 13 courses for review before we changed our development process.</a:t>
            </a:r>
          </a:p>
        </p:txBody>
      </p:sp>
      <p:grpSp>
        <p:nvGrpSpPr>
          <p:cNvPr id="122" name="Shape 122"/>
          <p:cNvGrpSpPr/>
          <p:nvPr/>
        </p:nvGrpSpPr>
        <p:grpSpPr>
          <a:xfrm>
            <a:off x="7252700" y="640400"/>
            <a:ext cx="850049" cy="647199"/>
            <a:chOff x="7063925" y="667375"/>
            <a:chExt cx="850049" cy="647199"/>
          </a:xfrm>
        </p:grpSpPr>
        <p:sp>
          <p:nvSpPr>
            <p:cNvPr id="123" name="Shape 123"/>
            <p:cNvSpPr/>
            <p:nvPr/>
          </p:nvSpPr>
          <p:spPr>
            <a:xfrm>
              <a:off x="7131275" y="719375"/>
              <a:ext cx="782700" cy="595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24" name="Shape 124" descr="QM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925" y="667375"/>
              <a:ext cx="782775" cy="586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125" name="Shape 125"/>
          <p:cNvSpPr/>
          <p:nvPr/>
        </p:nvSpPr>
        <p:spPr>
          <a:xfrm>
            <a:off x="1689827" y="679674"/>
            <a:ext cx="615645" cy="568663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 rot="189579">
            <a:off x="5667744" y="1544914"/>
            <a:ext cx="2362190" cy="2544576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3000">
                <a:solidFill>
                  <a:schemeClr val="dk1"/>
                </a:solidFill>
              </a:rPr>
              <a:t>QM Feedback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675000" cy="35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spcBef>
                <a:spcPts val="0"/>
              </a:spcBef>
              <a:buClr>
                <a:srgbClr val="999999"/>
              </a:buClr>
              <a:buSzPct val="25000"/>
              <a:buFont typeface="Montserrat"/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The QM reviewer feedback was the key and driving force behind the development of our new course development process!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 rot="189702">
            <a:off x="5551198" y="2289737"/>
            <a:ext cx="2523841" cy="2174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900" i="1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We used the feedback generated from these 13 reviews to help us rethink our approach to designing courses.</a:t>
            </a:r>
          </a:p>
          <a:p>
            <a:pPr lvl="0" algn="ctr" rtl="0">
              <a:spcBef>
                <a:spcPts val="0"/>
              </a:spcBef>
              <a:buNone/>
            </a:pPr>
            <a:endParaRPr sz="2300">
              <a:solidFill>
                <a:schemeClr val="dk2"/>
              </a:solidFill>
            </a:endParaRPr>
          </a:p>
        </p:txBody>
      </p:sp>
      <p:sp>
        <p:nvSpPr>
          <p:cNvPr id="134" name="Shape 134"/>
          <p:cNvSpPr/>
          <p:nvPr/>
        </p:nvSpPr>
        <p:spPr>
          <a:xfrm rot="5688782">
            <a:off x="5701201" y="1411597"/>
            <a:ext cx="346822" cy="379933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 rot="-5206570">
            <a:off x="7660777" y="3829016"/>
            <a:ext cx="346748" cy="379797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25212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95370" flipH="1">
            <a:off x="6399808" y="1531939"/>
            <a:ext cx="951435" cy="95143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714</Words>
  <Application>Microsoft Office PowerPoint</Application>
  <PresentationFormat>On-screen Show (16:9)</PresentationFormat>
  <Paragraphs>68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Montserrat</vt:lpstr>
      <vt:lpstr>Karla</vt:lpstr>
      <vt:lpstr>Tinos</vt:lpstr>
      <vt:lpstr>Oswald</vt:lpstr>
      <vt:lpstr>Quintus template</vt:lpstr>
      <vt:lpstr>The QM K-12 Rubric as a Course Development Roadmap </vt:lpstr>
      <vt:lpstr>Objectives</vt:lpstr>
      <vt:lpstr>Our Story</vt:lpstr>
      <vt:lpstr>Section 21f of the Michigan School Aid Act</vt:lpstr>
      <vt:lpstr>What is an “online” course?</vt:lpstr>
      <vt:lpstr>How do we ensure quality?</vt:lpstr>
      <vt:lpstr>Getting started </vt:lpstr>
      <vt:lpstr>PowerPoint Presentation</vt:lpstr>
      <vt:lpstr>QM Feedback</vt:lpstr>
      <vt:lpstr>The Process</vt:lpstr>
      <vt:lpstr>The Discovery!</vt:lpstr>
      <vt:lpstr>Blackboard Standard Course Template</vt:lpstr>
      <vt:lpstr>Blackboard Standard Course Template</vt:lpstr>
      <vt:lpstr>Unit 0 - Student Orientation</vt:lpstr>
      <vt:lpstr>Unit 0 - Student Orientation</vt:lpstr>
      <vt:lpstr>Unit 0 - Student Orientation</vt:lpstr>
      <vt:lpstr>SoftChalk Template</vt:lpstr>
      <vt:lpstr>SoftChalk &amp; Bb Best Practices</vt:lpstr>
      <vt:lpstr>Putting it all together</vt:lpstr>
      <vt:lpstr>Our Roadmap</vt:lpstr>
      <vt:lpstr>Resources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QM K-12 Rubric as a Course Development Roadmap</dc:title>
  <dc:creator>Kristi Peacock</dc:creator>
  <cp:lastModifiedBy>Kristi Peacock</cp:lastModifiedBy>
  <cp:revision>7</cp:revision>
  <dcterms:modified xsi:type="dcterms:W3CDTF">2016-10-20T17:39:48Z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EB1C7386-CFBB-4521-81B8-4AD691A69EC7</vt:lpwstr>
  </property>
  <property fmtid="{D5CDD505-2E9C-101B-9397-08002B2CF9AE}" pid="3" name="ArticulatePath">
    <vt:lpwstr>Copy of QM Conference Presentation Fall 2016</vt:lpwstr>
  </property>
</Properties>
</file>