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9" r:id="rId2"/>
    <p:sldId id="327" r:id="rId3"/>
    <p:sldId id="285" r:id="rId4"/>
    <p:sldId id="286" r:id="rId5"/>
    <p:sldId id="267" r:id="rId6"/>
    <p:sldId id="299" r:id="rId7"/>
    <p:sldId id="297" r:id="rId8"/>
    <p:sldId id="298" r:id="rId9"/>
    <p:sldId id="289" r:id="rId10"/>
    <p:sldId id="290" r:id="rId11"/>
    <p:sldId id="307" r:id="rId12"/>
    <p:sldId id="309" r:id="rId13"/>
    <p:sldId id="310" r:id="rId14"/>
    <p:sldId id="308" r:id="rId15"/>
    <p:sldId id="326" r:id="rId16"/>
    <p:sldId id="323" r:id="rId17"/>
    <p:sldId id="324" r:id="rId18"/>
    <p:sldId id="325" r:id="rId19"/>
    <p:sldId id="292" r:id="rId20"/>
    <p:sldId id="311" r:id="rId21"/>
    <p:sldId id="312" r:id="rId22"/>
    <p:sldId id="313" r:id="rId23"/>
    <p:sldId id="294" r:id="rId24"/>
    <p:sldId id="314" r:id="rId25"/>
    <p:sldId id="316" r:id="rId26"/>
    <p:sldId id="319" r:id="rId27"/>
    <p:sldId id="317" r:id="rId28"/>
    <p:sldId id="320" r:id="rId29"/>
    <p:sldId id="318" r:id="rId30"/>
    <p:sldId id="321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F9C78B"/>
    <a:srgbClr val="F5A643"/>
    <a:srgbClr val="FEF9F4"/>
    <a:srgbClr val="1D1D1D"/>
    <a:srgbClr val="B21E37"/>
    <a:srgbClr val="9F1B32"/>
    <a:srgbClr val="D60000"/>
    <a:srgbClr val="91C6F7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237395" custScaleY="237395"/>
      <dgm:spPr>
        <a:solidFill>
          <a:schemeClr val="accent3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237396" custScaleY="237396" custLinFactNeighborY="-15414"/>
      <dgm:spPr>
        <a:solidFill>
          <a:schemeClr val="accent3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237396" custScaleY="237396"/>
      <dgm:spPr>
        <a:solidFill>
          <a:schemeClr val="accent3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237396" custScaleY="237396" custLinFactNeighborY="-15414"/>
      <dgm:spPr>
        <a:solidFill>
          <a:schemeClr val="accent3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237396" custScaleY="237396"/>
      <dgm:spPr>
        <a:solidFill>
          <a:schemeClr val="accent3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237396" custScaleY="237396" custLinFactNeighborY="-15414"/>
      <dgm:spPr>
        <a:solidFill>
          <a:schemeClr val="accent3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16C82A51-B282-4E51-9FF8-3B3FFCD16D1B}" type="presOf" srcId="{671E4C31-6F45-49E7-9A84-7303AB2F58C2}" destId="{1238E15E-2291-4D3A-847F-E8E3BF15A4D0}" srcOrd="0" destOrd="0" presId="urn:microsoft.com/office/officeart/2005/8/layout/hProcess11"/>
    <dgm:cxn modelId="{07F5BAF7-0B7B-424F-B5E5-899A344B70F4}" type="presOf" srcId="{D086753D-E43E-43C5-995F-A7ACBC1EB94E}" destId="{14E6AE66-A186-46CC-9782-32930706FC16}" srcOrd="0" destOrd="0" presId="urn:microsoft.com/office/officeart/2005/8/layout/hProcess11"/>
    <dgm:cxn modelId="{D1C4911D-FFD4-4773-8680-51022AE8241A}" type="presOf" srcId="{78B57AE5-F291-4564-B9B6-104C5C88E883}" destId="{DE046EB5-EF19-4814-8C47-6599ABF2797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5559B6D9-1325-4E7B-9E2A-69DD6F09D095}" type="presOf" srcId="{3EF4E8BB-3198-48A4-AEB9-CB6593B037B6}" destId="{5B28DD67-6E10-46AA-9814-23FF0D43A222}" srcOrd="0" destOrd="0" presId="urn:microsoft.com/office/officeart/2005/8/layout/hProcess11"/>
    <dgm:cxn modelId="{68675C21-B66F-4C1B-A17A-7A500051DC1D}" type="presOf" srcId="{5482EF08-208F-4EB4-BF8E-C036B17D9968}" destId="{D30EE6C3-D63B-4614-83E5-A039C2409B47}" srcOrd="0" destOrd="0" presId="urn:microsoft.com/office/officeart/2005/8/layout/hProcess11"/>
    <dgm:cxn modelId="{DE732921-ADEB-4421-AD0C-4C25DE6459E3}" type="presOf" srcId="{9E397CAB-B04E-409B-B86F-39FE336CE2A8}" destId="{02CA2153-6D56-4CE7-9FB3-3225800FCE0A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574BFC08-5DF7-4255-9F95-44349DA55C1F}" type="presOf" srcId="{4F58A3E4-0D9D-49CB-B721-7B6329A7244E}" destId="{CDAD3426-D78B-4105-AEBC-C5464A3DA1E5}" srcOrd="0" destOrd="0" presId="urn:microsoft.com/office/officeart/2005/8/layout/hProcess11"/>
    <dgm:cxn modelId="{E789F22E-77E9-4F81-9E3F-546D0E51D10C}" type="presParOf" srcId="{DE046EB5-EF19-4814-8C47-6599ABF27970}" destId="{80483868-375B-43AA-91E5-4B1388C0814C}" srcOrd="0" destOrd="0" presId="urn:microsoft.com/office/officeart/2005/8/layout/hProcess11"/>
    <dgm:cxn modelId="{A7FB3AE1-D944-4887-BD7A-2C76153E451E}" type="presParOf" srcId="{DE046EB5-EF19-4814-8C47-6599ABF27970}" destId="{1A77F916-66AE-49D9-8597-F0D08A04D612}" srcOrd="1" destOrd="0" presId="urn:microsoft.com/office/officeart/2005/8/layout/hProcess11"/>
    <dgm:cxn modelId="{B58A2C44-AEC4-4649-8230-B1747379D68D}" type="presParOf" srcId="{1A77F916-66AE-49D9-8597-F0D08A04D612}" destId="{767963AE-F152-420F-9F57-E5E7D3FD41B9}" srcOrd="0" destOrd="0" presId="urn:microsoft.com/office/officeart/2005/8/layout/hProcess11"/>
    <dgm:cxn modelId="{5D22D9D6-C7F8-49AA-9333-3091A3EF792F}" type="presParOf" srcId="{767963AE-F152-420F-9F57-E5E7D3FD41B9}" destId="{02CA2153-6D56-4CE7-9FB3-3225800FCE0A}" srcOrd="0" destOrd="0" presId="urn:microsoft.com/office/officeart/2005/8/layout/hProcess11"/>
    <dgm:cxn modelId="{02A71D0A-DE9F-448D-845F-95378E09FF33}" type="presParOf" srcId="{767963AE-F152-420F-9F57-E5E7D3FD41B9}" destId="{8A56E12C-A9E0-429B-A957-693EB956D189}" srcOrd="1" destOrd="0" presId="urn:microsoft.com/office/officeart/2005/8/layout/hProcess11"/>
    <dgm:cxn modelId="{C8F4A034-FE79-4B6E-B829-D6FA8995DBB6}" type="presParOf" srcId="{767963AE-F152-420F-9F57-E5E7D3FD41B9}" destId="{9FF548A3-BCE0-412C-9BAC-FB22750AB651}" srcOrd="2" destOrd="0" presId="urn:microsoft.com/office/officeart/2005/8/layout/hProcess11"/>
    <dgm:cxn modelId="{86AFCC8D-CD8A-4E81-8811-4211583C51AA}" type="presParOf" srcId="{1A77F916-66AE-49D9-8597-F0D08A04D612}" destId="{6E8913DC-DF8A-4588-98C2-C37CDB4E3156}" srcOrd="1" destOrd="0" presId="urn:microsoft.com/office/officeart/2005/8/layout/hProcess11"/>
    <dgm:cxn modelId="{1EDEF1D1-0EEE-4AB7-B848-9CE43E6A7ADB}" type="presParOf" srcId="{1A77F916-66AE-49D9-8597-F0D08A04D612}" destId="{85B22617-3915-440E-A93D-F34D70BE5C4C}" srcOrd="2" destOrd="0" presId="urn:microsoft.com/office/officeart/2005/8/layout/hProcess11"/>
    <dgm:cxn modelId="{C5D40634-02AB-4BFE-B763-4631B15D9E61}" type="presParOf" srcId="{85B22617-3915-440E-A93D-F34D70BE5C4C}" destId="{14E6AE66-A186-46CC-9782-32930706FC16}" srcOrd="0" destOrd="0" presId="urn:microsoft.com/office/officeart/2005/8/layout/hProcess11"/>
    <dgm:cxn modelId="{0807FE35-81A4-4E52-AA7F-5D23C2DBEDE4}" type="presParOf" srcId="{85B22617-3915-440E-A93D-F34D70BE5C4C}" destId="{91CDF77E-35BD-4759-A41C-8762E6EA73E5}" srcOrd="1" destOrd="0" presId="urn:microsoft.com/office/officeart/2005/8/layout/hProcess11"/>
    <dgm:cxn modelId="{41CEA882-F57D-4951-8FC4-8A40BF73C5D8}" type="presParOf" srcId="{85B22617-3915-440E-A93D-F34D70BE5C4C}" destId="{63B45715-FB57-4C19-B2F5-DE485B7E1F6A}" srcOrd="2" destOrd="0" presId="urn:microsoft.com/office/officeart/2005/8/layout/hProcess11"/>
    <dgm:cxn modelId="{3FDDB326-BE63-4970-9DEF-AB5A4E84E2E4}" type="presParOf" srcId="{1A77F916-66AE-49D9-8597-F0D08A04D612}" destId="{B39E30C4-429B-41D7-9D79-87D8498CEF08}" srcOrd="3" destOrd="0" presId="urn:microsoft.com/office/officeart/2005/8/layout/hProcess11"/>
    <dgm:cxn modelId="{74043EA5-BBFB-4393-B395-C663E07B2CB0}" type="presParOf" srcId="{1A77F916-66AE-49D9-8597-F0D08A04D612}" destId="{89DC1120-ACAB-47E1-95ED-BC3C4C3B5AE1}" srcOrd="4" destOrd="0" presId="urn:microsoft.com/office/officeart/2005/8/layout/hProcess11"/>
    <dgm:cxn modelId="{9DE32F73-61C5-49B2-9F54-A1A5EA966A81}" type="presParOf" srcId="{89DC1120-ACAB-47E1-95ED-BC3C4C3B5AE1}" destId="{5B28DD67-6E10-46AA-9814-23FF0D43A222}" srcOrd="0" destOrd="0" presId="urn:microsoft.com/office/officeart/2005/8/layout/hProcess11"/>
    <dgm:cxn modelId="{7954D7B2-7DF3-45B1-8CD4-C5C46DD6ACFB}" type="presParOf" srcId="{89DC1120-ACAB-47E1-95ED-BC3C4C3B5AE1}" destId="{F6E0D7B7-973D-4129-A53E-5086884EBE3A}" srcOrd="1" destOrd="0" presId="urn:microsoft.com/office/officeart/2005/8/layout/hProcess11"/>
    <dgm:cxn modelId="{EB3C6E39-49FF-4F00-B12D-F4B4DD90B513}" type="presParOf" srcId="{89DC1120-ACAB-47E1-95ED-BC3C4C3B5AE1}" destId="{E794F4A8-4914-4C25-83AA-27B7D640C95A}" srcOrd="2" destOrd="0" presId="urn:microsoft.com/office/officeart/2005/8/layout/hProcess11"/>
    <dgm:cxn modelId="{AB637BC2-8457-4900-8061-DC7C1275EB3C}" type="presParOf" srcId="{1A77F916-66AE-49D9-8597-F0D08A04D612}" destId="{FAB7BBDC-D3E1-4D44-89C8-C8294DDC6E4C}" srcOrd="5" destOrd="0" presId="urn:microsoft.com/office/officeart/2005/8/layout/hProcess11"/>
    <dgm:cxn modelId="{93D61D0C-AE1D-48DF-B7BA-E9A944127177}" type="presParOf" srcId="{1A77F916-66AE-49D9-8597-F0D08A04D612}" destId="{1AA1ED67-7EC1-474D-A55A-AAF18B11BD9D}" srcOrd="6" destOrd="0" presId="urn:microsoft.com/office/officeart/2005/8/layout/hProcess11"/>
    <dgm:cxn modelId="{CC9DDF56-FD57-44D1-84C5-CCF6D48A2CB1}" type="presParOf" srcId="{1AA1ED67-7EC1-474D-A55A-AAF18B11BD9D}" destId="{D30EE6C3-D63B-4614-83E5-A039C2409B47}" srcOrd="0" destOrd="0" presId="urn:microsoft.com/office/officeart/2005/8/layout/hProcess11"/>
    <dgm:cxn modelId="{3B0F18DD-8A7D-4665-93F9-68FDCE0C38EA}" type="presParOf" srcId="{1AA1ED67-7EC1-474D-A55A-AAF18B11BD9D}" destId="{1C6A8F52-4035-4C39-AA4B-CB3703D1988A}" srcOrd="1" destOrd="0" presId="urn:microsoft.com/office/officeart/2005/8/layout/hProcess11"/>
    <dgm:cxn modelId="{EAC99BDA-A003-4C71-A85E-AA3D17E0AF2F}" type="presParOf" srcId="{1AA1ED67-7EC1-474D-A55A-AAF18B11BD9D}" destId="{4F72C21F-0895-49E7-AB3C-E1A0DB9ECF00}" srcOrd="2" destOrd="0" presId="urn:microsoft.com/office/officeart/2005/8/layout/hProcess11"/>
    <dgm:cxn modelId="{E824A71D-DBB2-4DC8-AAF2-F55303C7D53B}" type="presParOf" srcId="{1A77F916-66AE-49D9-8597-F0D08A04D612}" destId="{DDE7DAAD-1BDC-43C8-9888-2F78B293198E}" srcOrd="7" destOrd="0" presId="urn:microsoft.com/office/officeart/2005/8/layout/hProcess11"/>
    <dgm:cxn modelId="{A0596365-92D0-4F3A-813D-66E038AA2397}" type="presParOf" srcId="{1A77F916-66AE-49D9-8597-F0D08A04D612}" destId="{573D42EB-2A25-461E-BDFA-DDF64F00DCEF}" srcOrd="8" destOrd="0" presId="urn:microsoft.com/office/officeart/2005/8/layout/hProcess11"/>
    <dgm:cxn modelId="{DB9BF73A-A620-4F0D-B459-EF2C1F095045}" type="presParOf" srcId="{573D42EB-2A25-461E-BDFA-DDF64F00DCEF}" destId="{CDAD3426-D78B-4105-AEBC-C5464A3DA1E5}" srcOrd="0" destOrd="0" presId="urn:microsoft.com/office/officeart/2005/8/layout/hProcess11"/>
    <dgm:cxn modelId="{5C244CA3-40B6-4A11-8A71-8A64C49966BE}" type="presParOf" srcId="{573D42EB-2A25-461E-BDFA-DDF64F00DCEF}" destId="{130075C1-F60B-4BBF-8BB3-77168810D2C7}" srcOrd="1" destOrd="0" presId="urn:microsoft.com/office/officeart/2005/8/layout/hProcess11"/>
    <dgm:cxn modelId="{5E6F33D5-2437-45A4-BF5A-86023EB86490}" type="presParOf" srcId="{573D42EB-2A25-461E-BDFA-DDF64F00DCEF}" destId="{81D6901B-C93D-4CC3-8CFD-B391B69AA2BF}" srcOrd="2" destOrd="0" presId="urn:microsoft.com/office/officeart/2005/8/layout/hProcess11"/>
    <dgm:cxn modelId="{76B34FCC-40D7-45CB-AC16-30C32577A5CC}" type="presParOf" srcId="{1A77F916-66AE-49D9-8597-F0D08A04D612}" destId="{FF1EF4F4-1983-47AF-BDC5-76DB1CB9F6B0}" srcOrd="9" destOrd="0" presId="urn:microsoft.com/office/officeart/2005/8/layout/hProcess11"/>
    <dgm:cxn modelId="{B143A70A-1D7B-4228-B913-67FB41866A69}" type="presParOf" srcId="{1A77F916-66AE-49D9-8597-F0D08A04D612}" destId="{556845E1-9662-444E-B50F-27281C894034}" srcOrd="10" destOrd="0" presId="urn:microsoft.com/office/officeart/2005/8/layout/hProcess11"/>
    <dgm:cxn modelId="{52B42C6D-0605-4A77-AD38-D5081B04B31D}" type="presParOf" srcId="{556845E1-9662-444E-B50F-27281C894034}" destId="{1238E15E-2291-4D3A-847F-E8E3BF15A4D0}" srcOrd="0" destOrd="0" presId="urn:microsoft.com/office/officeart/2005/8/layout/hProcess11"/>
    <dgm:cxn modelId="{06422BD0-BB1B-41A5-A9C3-0DDC6BC49012}" type="presParOf" srcId="{556845E1-9662-444E-B50F-27281C894034}" destId="{330F7B99-E6CF-4EA0-A354-D0CA6175387C}" srcOrd="1" destOrd="0" presId="urn:microsoft.com/office/officeart/2005/8/layout/hProcess11"/>
    <dgm:cxn modelId="{1F865F95-E7E4-4236-8C48-3143BBFE0B7F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237395" custScaleY="237395" custLinFactNeighborY="-6513"/>
      <dgm:spPr>
        <a:solidFill>
          <a:schemeClr val="accent3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5C05F515-C461-476B-9CEB-F20D2E05C8CB}" type="presOf" srcId="{9E397CAB-B04E-409B-B86F-39FE336CE2A8}" destId="{02CA2153-6D56-4CE7-9FB3-3225800FCE0A}" srcOrd="0" destOrd="0" presId="urn:microsoft.com/office/officeart/2005/8/layout/hProcess11"/>
    <dgm:cxn modelId="{1C1EE207-DA49-4E9D-A64E-65CAB69C2B3D}" type="presOf" srcId="{4F58A3E4-0D9D-49CB-B721-7B6329A7244E}" destId="{CDAD3426-D78B-4105-AEBC-C5464A3DA1E5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E0EE2C79-E454-41F5-A6EA-98296ABE9703}" type="presOf" srcId="{78B57AE5-F291-4564-B9B6-104C5C88E883}" destId="{DE046EB5-EF19-4814-8C47-6599ABF27970}" srcOrd="0" destOrd="0" presId="urn:microsoft.com/office/officeart/2005/8/layout/hProcess11"/>
    <dgm:cxn modelId="{39AC0DC0-F8E1-4823-81A4-5705E98370E8}" type="presOf" srcId="{3EF4E8BB-3198-48A4-AEB9-CB6593B037B6}" destId="{5B28DD67-6E10-46AA-9814-23FF0D43A222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D98AFE6E-D34E-44DA-A232-7406CC567877}" type="presOf" srcId="{5482EF08-208F-4EB4-BF8E-C036B17D9968}" destId="{D30EE6C3-D63B-4614-83E5-A039C2409B47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102F7AD6-F0CC-40CD-9968-35688879C652}" type="presOf" srcId="{671E4C31-6F45-49E7-9A84-7303AB2F58C2}" destId="{1238E15E-2291-4D3A-847F-E8E3BF15A4D0}" srcOrd="0" destOrd="0" presId="urn:microsoft.com/office/officeart/2005/8/layout/hProcess11"/>
    <dgm:cxn modelId="{AE1C5DA4-C8D2-485B-96E0-BC7D185E4219}" type="presOf" srcId="{D086753D-E43E-43C5-995F-A7ACBC1EB94E}" destId="{14E6AE66-A186-46CC-9782-32930706FC16}" srcOrd="0" destOrd="0" presId="urn:microsoft.com/office/officeart/2005/8/layout/hProcess11"/>
    <dgm:cxn modelId="{3CDA7B52-52FE-4EAB-A1DF-BC6D26FA12C1}" type="presParOf" srcId="{DE046EB5-EF19-4814-8C47-6599ABF27970}" destId="{80483868-375B-43AA-91E5-4B1388C0814C}" srcOrd="0" destOrd="0" presId="urn:microsoft.com/office/officeart/2005/8/layout/hProcess11"/>
    <dgm:cxn modelId="{84B0F732-02B7-4C94-9029-85B9FC899AA0}" type="presParOf" srcId="{DE046EB5-EF19-4814-8C47-6599ABF27970}" destId="{1A77F916-66AE-49D9-8597-F0D08A04D612}" srcOrd="1" destOrd="0" presId="urn:microsoft.com/office/officeart/2005/8/layout/hProcess11"/>
    <dgm:cxn modelId="{B770A2F9-4D06-4A4D-B33C-673BD242F7F4}" type="presParOf" srcId="{1A77F916-66AE-49D9-8597-F0D08A04D612}" destId="{767963AE-F152-420F-9F57-E5E7D3FD41B9}" srcOrd="0" destOrd="0" presId="urn:microsoft.com/office/officeart/2005/8/layout/hProcess11"/>
    <dgm:cxn modelId="{68B4EA08-D857-4B9E-A120-FF6ED4656DCB}" type="presParOf" srcId="{767963AE-F152-420F-9F57-E5E7D3FD41B9}" destId="{02CA2153-6D56-4CE7-9FB3-3225800FCE0A}" srcOrd="0" destOrd="0" presId="urn:microsoft.com/office/officeart/2005/8/layout/hProcess11"/>
    <dgm:cxn modelId="{B99DE543-D74B-49FD-9128-D4F5C8DC5772}" type="presParOf" srcId="{767963AE-F152-420F-9F57-E5E7D3FD41B9}" destId="{8A56E12C-A9E0-429B-A957-693EB956D189}" srcOrd="1" destOrd="0" presId="urn:microsoft.com/office/officeart/2005/8/layout/hProcess11"/>
    <dgm:cxn modelId="{AEB1178F-93EF-4285-BA5B-4763F0126686}" type="presParOf" srcId="{767963AE-F152-420F-9F57-E5E7D3FD41B9}" destId="{9FF548A3-BCE0-412C-9BAC-FB22750AB651}" srcOrd="2" destOrd="0" presId="urn:microsoft.com/office/officeart/2005/8/layout/hProcess11"/>
    <dgm:cxn modelId="{B6AEC3FD-C5A7-4802-8D5F-1C9C22878909}" type="presParOf" srcId="{1A77F916-66AE-49D9-8597-F0D08A04D612}" destId="{6E8913DC-DF8A-4588-98C2-C37CDB4E3156}" srcOrd="1" destOrd="0" presId="urn:microsoft.com/office/officeart/2005/8/layout/hProcess11"/>
    <dgm:cxn modelId="{F83B0442-E41F-4F54-9ECE-905AE62F4659}" type="presParOf" srcId="{1A77F916-66AE-49D9-8597-F0D08A04D612}" destId="{85B22617-3915-440E-A93D-F34D70BE5C4C}" srcOrd="2" destOrd="0" presId="urn:microsoft.com/office/officeart/2005/8/layout/hProcess11"/>
    <dgm:cxn modelId="{56F27BBD-E0F8-4E94-B50B-6F29EE35C2EA}" type="presParOf" srcId="{85B22617-3915-440E-A93D-F34D70BE5C4C}" destId="{14E6AE66-A186-46CC-9782-32930706FC16}" srcOrd="0" destOrd="0" presId="urn:microsoft.com/office/officeart/2005/8/layout/hProcess11"/>
    <dgm:cxn modelId="{7061D23B-66A8-4E49-A82A-67B318BD81D6}" type="presParOf" srcId="{85B22617-3915-440E-A93D-F34D70BE5C4C}" destId="{91CDF77E-35BD-4759-A41C-8762E6EA73E5}" srcOrd="1" destOrd="0" presId="urn:microsoft.com/office/officeart/2005/8/layout/hProcess11"/>
    <dgm:cxn modelId="{6290096D-AA7D-4C6B-8493-DAEB98CDCF94}" type="presParOf" srcId="{85B22617-3915-440E-A93D-F34D70BE5C4C}" destId="{63B45715-FB57-4C19-B2F5-DE485B7E1F6A}" srcOrd="2" destOrd="0" presId="urn:microsoft.com/office/officeart/2005/8/layout/hProcess11"/>
    <dgm:cxn modelId="{29969B68-2508-4DBD-8193-59FBB9E23AE6}" type="presParOf" srcId="{1A77F916-66AE-49D9-8597-F0D08A04D612}" destId="{B39E30C4-429B-41D7-9D79-87D8498CEF08}" srcOrd="3" destOrd="0" presId="urn:microsoft.com/office/officeart/2005/8/layout/hProcess11"/>
    <dgm:cxn modelId="{679D6429-A9EA-422A-9330-336F3BB0EDC9}" type="presParOf" srcId="{1A77F916-66AE-49D9-8597-F0D08A04D612}" destId="{89DC1120-ACAB-47E1-95ED-BC3C4C3B5AE1}" srcOrd="4" destOrd="0" presId="urn:microsoft.com/office/officeart/2005/8/layout/hProcess11"/>
    <dgm:cxn modelId="{6FCD36B2-B200-4A01-8A4F-227F40639E9F}" type="presParOf" srcId="{89DC1120-ACAB-47E1-95ED-BC3C4C3B5AE1}" destId="{5B28DD67-6E10-46AA-9814-23FF0D43A222}" srcOrd="0" destOrd="0" presId="urn:microsoft.com/office/officeart/2005/8/layout/hProcess11"/>
    <dgm:cxn modelId="{A06FE548-8034-4382-8A75-B56DA0DE0ACE}" type="presParOf" srcId="{89DC1120-ACAB-47E1-95ED-BC3C4C3B5AE1}" destId="{F6E0D7B7-973D-4129-A53E-5086884EBE3A}" srcOrd="1" destOrd="0" presId="urn:microsoft.com/office/officeart/2005/8/layout/hProcess11"/>
    <dgm:cxn modelId="{9B8AAD01-9BB1-4E36-BBB7-D1121C7B9E08}" type="presParOf" srcId="{89DC1120-ACAB-47E1-95ED-BC3C4C3B5AE1}" destId="{E794F4A8-4914-4C25-83AA-27B7D640C95A}" srcOrd="2" destOrd="0" presId="urn:microsoft.com/office/officeart/2005/8/layout/hProcess11"/>
    <dgm:cxn modelId="{1789F133-C24E-486E-B4EE-FE9225909273}" type="presParOf" srcId="{1A77F916-66AE-49D9-8597-F0D08A04D612}" destId="{FAB7BBDC-D3E1-4D44-89C8-C8294DDC6E4C}" srcOrd="5" destOrd="0" presId="urn:microsoft.com/office/officeart/2005/8/layout/hProcess11"/>
    <dgm:cxn modelId="{DF0F8335-6D16-4649-B50D-5F4BA24CB380}" type="presParOf" srcId="{1A77F916-66AE-49D9-8597-F0D08A04D612}" destId="{1AA1ED67-7EC1-474D-A55A-AAF18B11BD9D}" srcOrd="6" destOrd="0" presId="urn:microsoft.com/office/officeart/2005/8/layout/hProcess11"/>
    <dgm:cxn modelId="{1234C28D-302D-4EF2-A558-5F85DDB5762A}" type="presParOf" srcId="{1AA1ED67-7EC1-474D-A55A-AAF18B11BD9D}" destId="{D30EE6C3-D63B-4614-83E5-A039C2409B47}" srcOrd="0" destOrd="0" presId="urn:microsoft.com/office/officeart/2005/8/layout/hProcess11"/>
    <dgm:cxn modelId="{D2559139-0749-4B16-A175-2EA755C6839E}" type="presParOf" srcId="{1AA1ED67-7EC1-474D-A55A-AAF18B11BD9D}" destId="{1C6A8F52-4035-4C39-AA4B-CB3703D1988A}" srcOrd="1" destOrd="0" presId="urn:microsoft.com/office/officeart/2005/8/layout/hProcess11"/>
    <dgm:cxn modelId="{93877E6D-8C14-421C-A84E-CC18F07A8EDF}" type="presParOf" srcId="{1AA1ED67-7EC1-474D-A55A-AAF18B11BD9D}" destId="{4F72C21F-0895-49E7-AB3C-E1A0DB9ECF00}" srcOrd="2" destOrd="0" presId="urn:microsoft.com/office/officeart/2005/8/layout/hProcess11"/>
    <dgm:cxn modelId="{FA546490-87F3-4F73-B94F-CFEE0530F329}" type="presParOf" srcId="{1A77F916-66AE-49D9-8597-F0D08A04D612}" destId="{DDE7DAAD-1BDC-43C8-9888-2F78B293198E}" srcOrd="7" destOrd="0" presId="urn:microsoft.com/office/officeart/2005/8/layout/hProcess11"/>
    <dgm:cxn modelId="{05FA7103-1396-4E38-BF88-35870254E4B1}" type="presParOf" srcId="{1A77F916-66AE-49D9-8597-F0D08A04D612}" destId="{573D42EB-2A25-461E-BDFA-DDF64F00DCEF}" srcOrd="8" destOrd="0" presId="urn:microsoft.com/office/officeart/2005/8/layout/hProcess11"/>
    <dgm:cxn modelId="{26632372-1BA8-4638-AD97-7A3CD5DC661E}" type="presParOf" srcId="{573D42EB-2A25-461E-BDFA-DDF64F00DCEF}" destId="{CDAD3426-D78B-4105-AEBC-C5464A3DA1E5}" srcOrd="0" destOrd="0" presId="urn:microsoft.com/office/officeart/2005/8/layout/hProcess11"/>
    <dgm:cxn modelId="{4B15F481-36CC-4006-A6C9-1C3BEB4EC507}" type="presParOf" srcId="{573D42EB-2A25-461E-BDFA-DDF64F00DCEF}" destId="{130075C1-F60B-4BBF-8BB3-77168810D2C7}" srcOrd="1" destOrd="0" presId="urn:microsoft.com/office/officeart/2005/8/layout/hProcess11"/>
    <dgm:cxn modelId="{C99B4718-3AB4-4D95-B4D6-924B685CB1A1}" type="presParOf" srcId="{573D42EB-2A25-461E-BDFA-DDF64F00DCEF}" destId="{81D6901B-C93D-4CC3-8CFD-B391B69AA2BF}" srcOrd="2" destOrd="0" presId="urn:microsoft.com/office/officeart/2005/8/layout/hProcess11"/>
    <dgm:cxn modelId="{4F29A812-D244-4799-AB85-1DB62CF24006}" type="presParOf" srcId="{1A77F916-66AE-49D9-8597-F0D08A04D612}" destId="{FF1EF4F4-1983-47AF-BDC5-76DB1CB9F6B0}" srcOrd="9" destOrd="0" presId="urn:microsoft.com/office/officeart/2005/8/layout/hProcess11"/>
    <dgm:cxn modelId="{BB79B506-5F51-45FF-BE5B-79BC05368FE5}" type="presParOf" srcId="{1A77F916-66AE-49D9-8597-F0D08A04D612}" destId="{556845E1-9662-444E-B50F-27281C894034}" srcOrd="10" destOrd="0" presId="urn:microsoft.com/office/officeart/2005/8/layout/hProcess11"/>
    <dgm:cxn modelId="{08806E96-10BE-4391-B7A9-400579ED530F}" type="presParOf" srcId="{556845E1-9662-444E-B50F-27281C894034}" destId="{1238E15E-2291-4D3A-847F-E8E3BF15A4D0}" srcOrd="0" destOrd="0" presId="urn:microsoft.com/office/officeart/2005/8/layout/hProcess11"/>
    <dgm:cxn modelId="{E9C77786-DCDB-4D6F-BF36-05E316D88950}" type="presParOf" srcId="{556845E1-9662-444E-B50F-27281C894034}" destId="{330F7B99-E6CF-4EA0-A354-D0CA6175387C}" srcOrd="1" destOrd="0" presId="urn:microsoft.com/office/officeart/2005/8/layout/hProcess11"/>
    <dgm:cxn modelId="{1458F14D-51C5-450F-A9FA-F52125D51A5D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237395" custScaleY="237395" custLinFactNeighborY="8023"/>
      <dgm:spPr>
        <a:solidFill>
          <a:schemeClr val="accent3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00CA9304-C986-4001-B604-71178E680A1B}" type="presOf" srcId="{D086753D-E43E-43C5-995F-A7ACBC1EB94E}" destId="{14E6AE66-A186-46CC-9782-32930706FC16}" srcOrd="0" destOrd="0" presId="urn:microsoft.com/office/officeart/2005/8/layout/hProcess11"/>
    <dgm:cxn modelId="{3B4199B0-EB29-4D75-9F21-5D3DA6B380DE}" type="presOf" srcId="{78B57AE5-F291-4564-B9B6-104C5C88E883}" destId="{DE046EB5-EF19-4814-8C47-6599ABF2797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E8FE010A-4436-4005-AE8F-CABA64731DF7}" type="presOf" srcId="{671E4C31-6F45-49E7-9A84-7303AB2F58C2}" destId="{1238E15E-2291-4D3A-847F-E8E3BF15A4D0}" srcOrd="0" destOrd="0" presId="urn:microsoft.com/office/officeart/2005/8/layout/hProcess11"/>
    <dgm:cxn modelId="{2EA68E3F-68DF-420B-8C44-323D19E2ED98}" type="presOf" srcId="{3EF4E8BB-3198-48A4-AEB9-CB6593B037B6}" destId="{5B28DD67-6E10-46AA-9814-23FF0D43A222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3FA6914E-2D87-40C6-9C66-C1A3423E6F50}" type="presOf" srcId="{9E397CAB-B04E-409B-B86F-39FE336CE2A8}" destId="{02CA2153-6D56-4CE7-9FB3-3225800FCE0A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B6BE2C34-F88E-489A-9DEA-7BB69C64A31E}" type="presOf" srcId="{4F58A3E4-0D9D-49CB-B721-7B6329A7244E}" destId="{CDAD3426-D78B-4105-AEBC-C5464A3DA1E5}" srcOrd="0" destOrd="0" presId="urn:microsoft.com/office/officeart/2005/8/layout/hProcess11"/>
    <dgm:cxn modelId="{3CC0D406-292C-4C56-863E-F81ECD8ACA18}" type="presOf" srcId="{5482EF08-208F-4EB4-BF8E-C036B17D9968}" destId="{D30EE6C3-D63B-4614-83E5-A039C2409B47}" srcOrd="0" destOrd="0" presId="urn:microsoft.com/office/officeart/2005/8/layout/hProcess11"/>
    <dgm:cxn modelId="{FBB39756-7DD0-495E-9094-1D6080C13448}" type="presParOf" srcId="{DE046EB5-EF19-4814-8C47-6599ABF27970}" destId="{80483868-375B-43AA-91E5-4B1388C0814C}" srcOrd="0" destOrd="0" presId="urn:microsoft.com/office/officeart/2005/8/layout/hProcess11"/>
    <dgm:cxn modelId="{A3A254A5-1CE7-4309-94C5-0A708AD7F711}" type="presParOf" srcId="{DE046EB5-EF19-4814-8C47-6599ABF27970}" destId="{1A77F916-66AE-49D9-8597-F0D08A04D612}" srcOrd="1" destOrd="0" presId="urn:microsoft.com/office/officeart/2005/8/layout/hProcess11"/>
    <dgm:cxn modelId="{07B3F4B1-3616-4EB9-9692-4FBB6444F66D}" type="presParOf" srcId="{1A77F916-66AE-49D9-8597-F0D08A04D612}" destId="{767963AE-F152-420F-9F57-E5E7D3FD41B9}" srcOrd="0" destOrd="0" presId="urn:microsoft.com/office/officeart/2005/8/layout/hProcess11"/>
    <dgm:cxn modelId="{1FD7DA61-815A-473A-9459-EFFCF3B14B16}" type="presParOf" srcId="{767963AE-F152-420F-9F57-E5E7D3FD41B9}" destId="{02CA2153-6D56-4CE7-9FB3-3225800FCE0A}" srcOrd="0" destOrd="0" presId="urn:microsoft.com/office/officeart/2005/8/layout/hProcess11"/>
    <dgm:cxn modelId="{B213F022-7D6C-4000-B457-C51ACA4FE08D}" type="presParOf" srcId="{767963AE-F152-420F-9F57-E5E7D3FD41B9}" destId="{8A56E12C-A9E0-429B-A957-693EB956D189}" srcOrd="1" destOrd="0" presId="urn:microsoft.com/office/officeart/2005/8/layout/hProcess11"/>
    <dgm:cxn modelId="{7126D2AB-00FD-4D49-8E48-CF2293E62B68}" type="presParOf" srcId="{767963AE-F152-420F-9F57-E5E7D3FD41B9}" destId="{9FF548A3-BCE0-412C-9BAC-FB22750AB651}" srcOrd="2" destOrd="0" presId="urn:microsoft.com/office/officeart/2005/8/layout/hProcess11"/>
    <dgm:cxn modelId="{CBFB6E25-B8E7-4400-86C6-33DA961304D8}" type="presParOf" srcId="{1A77F916-66AE-49D9-8597-F0D08A04D612}" destId="{6E8913DC-DF8A-4588-98C2-C37CDB4E3156}" srcOrd="1" destOrd="0" presId="urn:microsoft.com/office/officeart/2005/8/layout/hProcess11"/>
    <dgm:cxn modelId="{99BCA0ED-79A9-44FC-9215-DFAF4E4983C0}" type="presParOf" srcId="{1A77F916-66AE-49D9-8597-F0D08A04D612}" destId="{85B22617-3915-440E-A93D-F34D70BE5C4C}" srcOrd="2" destOrd="0" presId="urn:microsoft.com/office/officeart/2005/8/layout/hProcess11"/>
    <dgm:cxn modelId="{94AA024A-24C9-443B-ADF5-BDDDF34C2134}" type="presParOf" srcId="{85B22617-3915-440E-A93D-F34D70BE5C4C}" destId="{14E6AE66-A186-46CC-9782-32930706FC16}" srcOrd="0" destOrd="0" presId="urn:microsoft.com/office/officeart/2005/8/layout/hProcess11"/>
    <dgm:cxn modelId="{0A68E61B-EB79-437B-86D9-998F6FCC313E}" type="presParOf" srcId="{85B22617-3915-440E-A93D-F34D70BE5C4C}" destId="{91CDF77E-35BD-4759-A41C-8762E6EA73E5}" srcOrd="1" destOrd="0" presId="urn:microsoft.com/office/officeart/2005/8/layout/hProcess11"/>
    <dgm:cxn modelId="{B18DCF5B-8D57-47A6-902C-A080871EEE01}" type="presParOf" srcId="{85B22617-3915-440E-A93D-F34D70BE5C4C}" destId="{63B45715-FB57-4C19-B2F5-DE485B7E1F6A}" srcOrd="2" destOrd="0" presId="urn:microsoft.com/office/officeart/2005/8/layout/hProcess11"/>
    <dgm:cxn modelId="{0FCE9E42-8512-41EA-90E1-350220515D25}" type="presParOf" srcId="{1A77F916-66AE-49D9-8597-F0D08A04D612}" destId="{B39E30C4-429B-41D7-9D79-87D8498CEF08}" srcOrd="3" destOrd="0" presId="urn:microsoft.com/office/officeart/2005/8/layout/hProcess11"/>
    <dgm:cxn modelId="{8472AE46-03D1-4B2D-B3B0-2C6B39C164BA}" type="presParOf" srcId="{1A77F916-66AE-49D9-8597-F0D08A04D612}" destId="{89DC1120-ACAB-47E1-95ED-BC3C4C3B5AE1}" srcOrd="4" destOrd="0" presId="urn:microsoft.com/office/officeart/2005/8/layout/hProcess11"/>
    <dgm:cxn modelId="{6D202123-5BD2-46A2-B72E-9397CE543CC4}" type="presParOf" srcId="{89DC1120-ACAB-47E1-95ED-BC3C4C3B5AE1}" destId="{5B28DD67-6E10-46AA-9814-23FF0D43A222}" srcOrd="0" destOrd="0" presId="urn:microsoft.com/office/officeart/2005/8/layout/hProcess11"/>
    <dgm:cxn modelId="{681B3263-4F7A-4997-B9ED-561A96BCC23A}" type="presParOf" srcId="{89DC1120-ACAB-47E1-95ED-BC3C4C3B5AE1}" destId="{F6E0D7B7-973D-4129-A53E-5086884EBE3A}" srcOrd="1" destOrd="0" presId="urn:microsoft.com/office/officeart/2005/8/layout/hProcess11"/>
    <dgm:cxn modelId="{E31BC43E-1CD8-49C0-8435-A6F679A40567}" type="presParOf" srcId="{89DC1120-ACAB-47E1-95ED-BC3C4C3B5AE1}" destId="{E794F4A8-4914-4C25-83AA-27B7D640C95A}" srcOrd="2" destOrd="0" presId="urn:microsoft.com/office/officeart/2005/8/layout/hProcess11"/>
    <dgm:cxn modelId="{86F0FB81-748B-4657-80FF-E16322C9768B}" type="presParOf" srcId="{1A77F916-66AE-49D9-8597-F0D08A04D612}" destId="{FAB7BBDC-D3E1-4D44-89C8-C8294DDC6E4C}" srcOrd="5" destOrd="0" presId="urn:microsoft.com/office/officeart/2005/8/layout/hProcess11"/>
    <dgm:cxn modelId="{6A1217AF-0DF3-474F-AF37-1765D7CCEC80}" type="presParOf" srcId="{1A77F916-66AE-49D9-8597-F0D08A04D612}" destId="{1AA1ED67-7EC1-474D-A55A-AAF18B11BD9D}" srcOrd="6" destOrd="0" presId="urn:microsoft.com/office/officeart/2005/8/layout/hProcess11"/>
    <dgm:cxn modelId="{A3BE6018-8124-4D9A-9C12-183B22BF5974}" type="presParOf" srcId="{1AA1ED67-7EC1-474D-A55A-AAF18B11BD9D}" destId="{D30EE6C3-D63B-4614-83E5-A039C2409B47}" srcOrd="0" destOrd="0" presId="urn:microsoft.com/office/officeart/2005/8/layout/hProcess11"/>
    <dgm:cxn modelId="{69C5061F-95D8-416D-8F7D-F356D4A25450}" type="presParOf" srcId="{1AA1ED67-7EC1-474D-A55A-AAF18B11BD9D}" destId="{1C6A8F52-4035-4C39-AA4B-CB3703D1988A}" srcOrd="1" destOrd="0" presId="urn:microsoft.com/office/officeart/2005/8/layout/hProcess11"/>
    <dgm:cxn modelId="{56E07977-149A-4D5A-A277-9E8120578F83}" type="presParOf" srcId="{1AA1ED67-7EC1-474D-A55A-AAF18B11BD9D}" destId="{4F72C21F-0895-49E7-AB3C-E1A0DB9ECF00}" srcOrd="2" destOrd="0" presId="urn:microsoft.com/office/officeart/2005/8/layout/hProcess11"/>
    <dgm:cxn modelId="{B85F4E04-2064-46D5-9CCE-D11B04EA5C47}" type="presParOf" srcId="{1A77F916-66AE-49D9-8597-F0D08A04D612}" destId="{DDE7DAAD-1BDC-43C8-9888-2F78B293198E}" srcOrd="7" destOrd="0" presId="urn:microsoft.com/office/officeart/2005/8/layout/hProcess11"/>
    <dgm:cxn modelId="{88CE9760-2F73-4017-B34C-A1C348DD6D44}" type="presParOf" srcId="{1A77F916-66AE-49D9-8597-F0D08A04D612}" destId="{573D42EB-2A25-461E-BDFA-DDF64F00DCEF}" srcOrd="8" destOrd="0" presId="urn:microsoft.com/office/officeart/2005/8/layout/hProcess11"/>
    <dgm:cxn modelId="{4263A72F-0A37-4D24-A358-5AA528919176}" type="presParOf" srcId="{573D42EB-2A25-461E-BDFA-DDF64F00DCEF}" destId="{CDAD3426-D78B-4105-AEBC-C5464A3DA1E5}" srcOrd="0" destOrd="0" presId="urn:microsoft.com/office/officeart/2005/8/layout/hProcess11"/>
    <dgm:cxn modelId="{5CC07C1B-5A34-4922-841A-3C019BF66BB7}" type="presParOf" srcId="{573D42EB-2A25-461E-BDFA-DDF64F00DCEF}" destId="{130075C1-F60B-4BBF-8BB3-77168810D2C7}" srcOrd="1" destOrd="0" presId="urn:microsoft.com/office/officeart/2005/8/layout/hProcess11"/>
    <dgm:cxn modelId="{15D18CEC-3F95-487A-9335-69BB71F83C37}" type="presParOf" srcId="{573D42EB-2A25-461E-BDFA-DDF64F00DCEF}" destId="{81D6901B-C93D-4CC3-8CFD-B391B69AA2BF}" srcOrd="2" destOrd="0" presId="urn:microsoft.com/office/officeart/2005/8/layout/hProcess11"/>
    <dgm:cxn modelId="{5C46331B-7810-48ED-9930-ACDF59FE2698}" type="presParOf" srcId="{1A77F916-66AE-49D9-8597-F0D08A04D612}" destId="{FF1EF4F4-1983-47AF-BDC5-76DB1CB9F6B0}" srcOrd="9" destOrd="0" presId="urn:microsoft.com/office/officeart/2005/8/layout/hProcess11"/>
    <dgm:cxn modelId="{08A070C8-E7DD-478B-8851-14DB44B43E20}" type="presParOf" srcId="{1A77F916-66AE-49D9-8597-F0D08A04D612}" destId="{556845E1-9662-444E-B50F-27281C894034}" srcOrd="10" destOrd="0" presId="urn:microsoft.com/office/officeart/2005/8/layout/hProcess11"/>
    <dgm:cxn modelId="{BA4824AC-5E8C-49E5-9C4F-90714A6E2C7D}" type="presParOf" srcId="{556845E1-9662-444E-B50F-27281C894034}" destId="{1238E15E-2291-4D3A-847F-E8E3BF15A4D0}" srcOrd="0" destOrd="0" presId="urn:microsoft.com/office/officeart/2005/8/layout/hProcess11"/>
    <dgm:cxn modelId="{951DF9D9-A1B7-42AE-855B-FADC5BB5593D}" type="presParOf" srcId="{556845E1-9662-444E-B50F-27281C894034}" destId="{330F7B99-E6CF-4EA0-A354-D0CA6175387C}" srcOrd="1" destOrd="0" presId="urn:microsoft.com/office/officeart/2005/8/layout/hProcess11"/>
    <dgm:cxn modelId="{9A2BCAED-66B0-498E-99FA-5888238D42F8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237395" custScaleY="237395" custLinFactNeighborY="8023"/>
      <dgm:spPr>
        <a:solidFill>
          <a:schemeClr val="accent3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98D9EC85-B19A-4C21-A457-752461544D4E}" type="presOf" srcId="{5482EF08-208F-4EB4-BF8E-C036B17D9968}" destId="{D30EE6C3-D63B-4614-83E5-A039C2409B47}" srcOrd="0" destOrd="0" presId="urn:microsoft.com/office/officeart/2005/8/layout/hProcess11"/>
    <dgm:cxn modelId="{3B4E0D10-31DA-44E4-987C-F51DBA1ADBD4}" type="presOf" srcId="{4F58A3E4-0D9D-49CB-B721-7B6329A7244E}" destId="{CDAD3426-D78B-4105-AEBC-C5464A3DA1E5}" srcOrd="0" destOrd="0" presId="urn:microsoft.com/office/officeart/2005/8/layout/hProcess11"/>
    <dgm:cxn modelId="{D807717C-F052-48B8-ABC6-1E0D333EBDAB}" type="presOf" srcId="{78B57AE5-F291-4564-B9B6-104C5C88E883}" destId="{DE046EB5-EF19-4814-8C47-6599ABF2797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7D0D13DF-2AA5-4219-8562-BCE9AB2C931C}" type="presOf" srcId="{9E397CAB-B04E-409B-B86F-39FE336CE2A8}" destId="{02CA2153-6D56-4CE7-9FB3-3225800FCE0A}" srcOrd="0" destOrd="0" presId="urn:microsoft.com/office/officeart/2005/8/layout/hProcess11"/>
    <dgm:cxn modelId="{AF765B2F-ACC4-4F58-838B-3D7A029B763C}" type="presOf" srcId="{3EF4E8BB-3198-48A4-AEB9-CB6593B037B6}" destId="{5B28DD67-6E10-46AA-9814-23FF0D43A222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CAD9399E-F168-46BC-82BA-E8AF4AF1FF23}" type="presOf" srcId="{D086753D-E43E-43C5-995F-A7ACBC1EB94E}" destId="{14E6AE66-A186-46CC-9782-32930706FC16}" srcOrd="0" destOrd="0" presId="urn:microsoft.com/office/officeart/2005/8/layout/hProcess11"/>
    <dgm:cxn modelId="{C807F7F5-284A-4C24-9487-5817A4B9220D}" type="presOf" srcId="{671E4C31-6F45-49E7-9A84-7303AB2F58C2}" destId="{1238E15E-2291-4D3A-847F-E8E3BF15A4D0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23EA825E-83B6-496C-90DA-5D9C43D6AEF4}" type="presParOf" srcId="{DE046EB5-EF19-4814-8C47-6599ABF27970}" destId="{80483868-375B-43AA-91E5-4B1388C0814C}" srcOrd="0" destOrd="0" presId="urn:microsoft.com/office/officeart/2005/8/layout/hProcess11"/>
    <dgm:cxn modelId="{DA97FFE4-8A49-409B-A6AA-96265213D19C}" type="presParOf" srcId="{DE046EB5-EF19-4814-8C47-6599ABF27970}" destId="{1A77F916-66AE-49D9-8597-F0D08A04D612}" srcOrd="1" destOrd="0" presId="urn:microsoft.com/office/officeart/2005/8/layout/hProcess11"/>
    <dgm:cxn modelId="{0BCEEF84-C5F1-488D-ABE9-42F242F76762}" type="presParOf" srcId="{1A77F916-66AE-49D9-8597-F0D08A04D612}" destId="{767963AE-F152-420F-9F57-E5E7D3FD41B9}" srcOrd="0" destOrd="0" presId="urn:microsoft.com/office/officeart/2005/8/layout/hProcess11"/>
    <dgm:cxn modelId="{C7EBD350-1878-4F45-A195-FBDB786226D1}" type="presParOf" srcId="{767963AE-F152-420F-9F57-E5E7D3FD41B9}" destId="{02CA2153-6D56-4CE7-9FB3-3225800FCE0A}" srcOrd="0" destOrd="0" presId="urn:microsoft.com/office/officeart/2005/8/layout/hProcess11"/>
    <dgm:cxn modelId="{336B2C51-0CB4-496B-9838-BFD2644AC1E5}" type="presParOf" srcId="{767963AE-F152-420F-9F57-E5E7D3FD41B9}" destId="{8A56E12C-A9E0-429B-A957-693EB956D189}" srcOrd="1" destOrd="0" presId="urn:microsoft.com/office/officeart/2005/8/layout/hProcess11"/>
    <dgm:cxn modelId="{5D075BF5-2FD8-404C-BB4B-C6BE0F9780DE}" type="presParOf" srcId="{767963AE-F152-420F-9F57-E5E7D3FD41B9}" destId="{9FF548A3-BCE0-412C-9BAC-FB22750AB651}" srcOrd="2" destOrd="0" presId="urn:microsoft.com/office/officeart/2005/8/layout/hProcess11"/>
    <dgm:cxn modelId="{66487973-02A9-4CA4-8DED-F084618D6709}" type="presParOf" srcId="{1A77F916-66AE-49D9-8597-F0D08A04D612}" destId="{6E8913DC-DF8A-4588-98C2-C37CDB4E3156}" srcOrd="1" destOrd="0" presId="urn:microsoft.com/office/officeart/2005/8/layout/hProcess11"/>
    <dgm:cxn modelId="{94A15E82-FB77-4899-B623-B74E58140DCA}" type="presParOf" srcId="{1A77F916-66AE-49D9-8597-F0D08A04D612}" destId="{85B22617-3915-440E-A93D-F34D70BE5C4C}" srcOrd="2" destOrd="0" presId="urn:microsoft.com/office/officeart/2005/8/layout/hProcess11"/>
    <dgm:cxn modelId="{34716F44-92D4-46CE-BC92-3415B2EC1DC5}" type="presParOf" srcId="{85B22617-3915-440E-A93D-F34D70BE5C4C}" destId="{14E6AE66-A186-46CC-9782-32930706FC16}" srcOrd="0" destOrd="0" presId="urn:microsoft.com/office/officeart/2005/8/layout/hProcess11"/>
    <dgm:cxn modelId="{FEFD60F3-10CD-4477-BFAF-A4EB72DF78AF}" type="presParOf" srcId="{85B22617-3915-440E-A93D-F34D70BE5C4C}" destId="{91CDF77E-35BD-4759-A41C-8762E6EA73E5}" srcOrd="1" destOrd="0" presId="urn:microsoft.com/office/officeart/2005/8/layout/hProcess11"/>
    <dgm:cxn modelId="{515DFA86-DE58-4DB7-BECB-1AE883AFA466}" type="presParOf" srcId="{85B22617-3915-440E-A93D-F34D70BE5C4C}" destId="{63B45715-FB57-4C19-B2F5-DE485B7E1F6A}" srcOrd="2" destOrd="0" presId="urn:microsoft.com/office/officeart/2005/8/layout/hProcess11"/>
    <dgm:cxn modelId="{8C90C079-D998-4E9C-9AD5-510968A7069E}" type="presParOf" srcId="{1A77F916-66AE-49D9-8597-F0D08A04D612}" destId="{B39E30C4-429B-41D7-9D79-87D8498CEF08}" srcOrd="3" destOrd="0" presId="urn:microsoft.com/office/officeart/2005/8/layout/hProcess11"/>
    <dgm:cxn modelId="{4CD09D76-D4EE-4582-BC9E-9380997A9017}" type="presParOf" srcId="{1A77F916-66AE-49D9-8597-F0D08A04D612}" destId="{89DC1120-ACAB-47E1-95ED-BC3C4C3B5AE1}" srcOrd="4" destOrd="0" presId="urn:microsoft.com/office/officeart/2005/8/layout/hProcess11"/>
    <dgm:cxn modelId="{A623EC89-0E42-49E4-813E-2AA93D1AD614}" type="presParOf" srcId="{89DC1120-ACAB-47E1-95ED-BC3C4C3B5AE1}" destId="{5B28DD67-6E10-46AA-9814-23FF0D43A222}" srcOrd="0" destOrd="0" presId="urn:microsoft.com/office/officeart/2005/8/layout/hProcess11"/>
    <dgm:cxn modelId="{A671073E-C3BB-41CB-9DB8-0E3E48830942}" type="presParOf" srcId="{89DC1120-ACAB-47E1-95ED-BC3C4C3B5AE1}" destId="{F6E0D7B7-973D-4129-A53E-5086884EBE3A}" srcOrd="1" destOrd="0" presId="urn:microsoft.com/office/officeart/2005/8/layout/hProcess11"/>
    <dgm:cxn modelId="{62D3D4BE-B6D4-4B0A-9B5B-4CC31732A927}" type="presParOf" srcId="{89DC1120-ACAB-47E1-95ED-BC3C4C3B5AE1}" destId="{E794F4A8-4914-4C25-83AA-27B7D640C95A}" srcOrd="2" destOrd="0" presId="urn:microsoft.com/office/officeart/2005/8/layout/hProcess11"/>
    <dgm:cxn modelId="{BCD38539-F883-4D0D-8E0C-B97C09F5BC5A}" type="presParOf" srcId="{1A77F916-66AE-49D9-8597-F0D08A04D612}" destId="{FAB7BBDC-D3E1-4D44-89C8-C8294DDC6E4C}" srcOrd="5" destOrd="0" presId="urn:microsoft.com/office/officeart/2005/8/layout/hProcess11"/>
    <dgm:cxn modelId="{86961C5C-9258-4278-8528-EC9FD10A49A3}" type="presParOf" srcId="{1A77F916-66AE-49D9-8597-F0D08A04D612}" destId="{1AA1ED67-7EC1-474D-A55A-AAF18B11BD9D}" srcOrd="6" destOrd="0" presId="urn:microsoft.com/office/officeart/2005/8/layout/hProcess11"/>
    <dgm:cxn modelId="{D3289135-604B-47EB-A0F1-90DFC61B581A}" type="presParOf" srcId="{1AA1ED67-7EC1-474D-A55A-AAF18B11BD9D}" destId="{D30EE6C3-D63B-4614-83E5-A039C2409B47}" srcOrd="0" destOrd="0" presId="urn:microsoft.com/office/officeart/2005/8/layout/hProcess11"/>
    <dgm:cxn modelId="{E24F9121-527E-4FE7-A73F-0CDBCC186024}" type="presParOf" srcId="{1AA1ED67-7EC1-474D-A55A-AAF18B11BD9D}" destId="{1C6A8F52-4035-4C39-AA4B-CB3703D1988A}" srcOrd="1" destOrd="0" presId="urn:microsoft.com/office/officeart/2005/8/layout/hProcess11"/>
    <dgm:cxn modelId="{12381C06-25B0-4421-BC3D-619BB8203117}" type="presParOf" srcId="{1AA1ED67-7EC1-474D-A55A-AAF18B11BD9D}" destId="{4F72C21F-0895-49E7-AB3C-E1A0DB9ECF00}" srcOrd="2" destOrd="0" presId="urn:microsoft.com/office/officeart/2005/8/layout/hProcess11"/>
    <dgm:cxn modelId="{35E9FE0E-6A9A-47F6-93C8-C81DE7ADDA10}" type="presParOf" srcId="{1A77F916-66AE-49D9-8597-F0D08A04D612}" destId="{DDE7DAAD-1BDC-43C8-9888-2F78B293198E}" srcOrd="7" destOrd="0" presId="urn:microsoft.com/office/officeart/2005/8/layout/hProcess11"/>
    <dgm:cxn modelId="{0A1A4FE8-51CB-4A55-8232-4B264BB23230}" type="presParOf" srcId="{1A77F916-66AE-49D9-8597-F0D08A04D612}" destId="{573D42EB-2A25-461E-BDFA-DDF64F00DCEF}" srcOrd="8" destOrd="0" presId="urn:microsoft.com/office/officeart/2005/8/layout/hProcess11"/>
    <dgm:cxn modelId="{8191520D-E46F-433A-9F3A-7340F6A082C6}" type="presParOf" srcId="{573D42EB-2A25-461E-BDFA-DDF64F00DCEF}" destId="{CDAD3426-D78B-4105-AEBC-C5464A3DA1E5}" srcOrd="0" destOrd="0" presId="urn:microsoft.com/office/officeart/2005/8/layout/hProcess11"/>
    <dgm:cxn modelId="{5A608834-39DF-4844-A165-ED6AEF5A7D5A}" type="presParOf" srcId="{573D42EB-2A25-461E-BDFA-DDF64F00DCEF}" destId="{130075C1-F60B-4BBF-8BB3-77168810D2C7}" srcOrd="1" destOrd="0" presId="urn:microsoft.com/office/officeart/2005/8/layout/hProcess11"/>
    <dgm:cxn modelId="{D75EDD59-4426-4CE7-9DD1-AA3CE4026D01}" type="presParOf" srcId="{573D42EB-2A25-461E-BDFA-DDF64F00DCEF}" destId="{81D6901B-C93D-4CC3-8CFD-B391B69AA2BF}" srcOrd="2" destOrd="0" presId="urn:microsoft.com/office/officeart/2005/8/layout/hProcess11"/>
    <dgm:cxn modelId="{3AC9531B-068C-468C-AB7E-54313C03BFDD}" type="presParOf" srcId="{1A77F916-66AE-49D9-8597-F0D08A04D612}" destId="{FF1EF4F4-1983-47AF-BDC5-76DB1CB9F6B0}" srcOrd="9" destOrd="0" presId="urn:microsoft.com/office/officeart/2005/8/layout/hProcess11"/>
    <dgm:cxn modelId="{3FC5F579-6F7D-462A-9A4F-626D884B2571}" type="presParOf" srcId="{1A77F916-66AE-49D9-8597-F0D08A04D612}" destId="{556845E1-9662-444E-B50F-27281C894034}" srcOrd="10" destOrd="0" presId="urn:microsoft.com/office/officeart/2005/8/layout/hProcess11"/>
    <dgm:cxn modelId="{71457A79-2D61-43E8-A5EE-CF6DBFD5EAC1}" type="presParOf" srcId="{556845E1-9662-444E-B50F-27281C894034}" destId="{1238E15E-2291-4D3A-847F-E8E3BF15A4D0}" srcOrd="0" destOrd="0" presId="urn:microsoft.com/office/officeart/2005/8/layout/hProcess11"/>
    <dgm:cxn modelId="{59BB24D7-5C1A-4113-B268-FABD6C4E4295}" type="presParOf" srcId="{556845E1-9662-444E-B50F-27281C894034}" destId="{330F7B99-E6CF-4EA0-A354-D0CA6175387C}" srcOrd="1" destOrd="0" presId="urn:microsoft.com/office/officeart/2005/8/layout/hProcess11"/>
    <dgm:cxn modelId="{6EA8066F-A3A1-4C44-B139-4A9590622031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237395" custScaleY="237395" custLinFactNeighborY="8023"/>
      <dgm:spPr>
        <a:solidFill>
          <a:schemeClr val="accent3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490E0D9A-0671-49C1-A67D-12A63EB411AB}" type="presOf" srcId="{671E4C31-6F45-49E7-9A84-7303AB2F58C2}" destId="{1238E15E-2291-4D3A-847F-E8E3BF15A4D0}" srcOrd="0" destOrd="0" presId="urn:microsoft.com/office/officeart/2005/8/layout/hProcess11"/>
    <dgm:cxn modelId="{45FDF0D3-A703-4619-969D-4030179ACFB8}" type="presOf" srcId="{9E397CAB-B04E-409B-B86F-39FE336CE2A8}" destId="{02CA2153-6D56-4CE7-9FB3-3225800FCE0A}" srcOrd="0" destOrd="0" presId="urn:microsoft.com/office/officeart/2005/8/layout/hProcess11"/>
    <dgm:cxn modelId="{463D8412-018B-4844-9044-217A03613052}" type="presOf" srcId="{5482EF08-208F-4EB4-BF8E-C036B17D9968}" destId="{D30EE6C3-D63B-4614-83E5-A039C2409B47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7B42656C-1773-46ED-A8F8-0B0CE1A5CC2E}" type="presOf" srcId="{D086753D-E43E-43C5-995F-A7ACBC1EB94E}" destId="{14E6AE66-A186-46CC-9782-32930706FC16}" srcOrd="0" destOrd="0" presId="urn:microsoft.com/office/officeart/2005/8/layout/hProcess11"/>
    <dgm:cxn modelId="{2120B358-6C9D-4C5D-B703-3D4793FCD491}" type="presOf" srcId="{3EF4E8BB-3198-48A4-AEB9-CB6593B037B6}" destId="{5B28DD67-6E10-46AA-9814-23FF0D43A222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A5C2E8D0-DD39-40B5-8A72-6805281A296A}" type="presOf" srcId="{78B57AE5-F291-4564-B9B6-104C5C88E883}" destId="{DE046EB5-EF19-4814-8C47-6599ABF27970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2D1049FE-9B23-44C8-9CDD-EA3E2D6FC1BA}" type="presOf" srcId="{4F58A3E4-0D9D-49CB-B721-7B6329A7244E}" destId="{CDAD3426-D78B-4105-AEBC-C5464A3DA1E5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EADCDE68-0FB3-4644-BABE-606AA4FDB852}" type="presParOf" srcId="{DE046EB5-EF19-4814-8C47-6599ABF27970}" destId="{80483868-375B-43AA-91E5-4B1388C0814C}" srcOrd="0" destOrd="0" presId="urn:microsoft.com/office/officeart/2005/8/layout/hProcess11"/>
    <dgm:cxn modelId="{404B0D62-F89B-4DD2-9F99-E7E25A6B968A}" type="presParOf" srcId="{DE046EB5-EF19-4814-8C47-6599ABF27970}" destId="{1A77F916-66AE-49D9-8597-F0D08A04D612}" srcOrd="1" destOrd="0" presId="urn:microsoft.com/office/officeart/2005/8/layout/hProcess11"/>
    <dgm:cxn modelId="{4D849D1B-2A53-4358-910F-1823172C1272}" type="presParOf" srcId="{1A77F916-66AE-49D9-8597-F0D08A04D612}" destId="{767963AE-F152-420F-9F57-E5E7D3FD41B9}" srcOrd="0" destOrd="0" presId="urn:microsoft.com/office/officeart/2005/8/layout/hProcess11"/>
    <dgm:cxn modelId="{CE964A20-455D-4118-BC75-E0B02C2C6501}" type="presParOf" srcId="{767963AE-F152-420F-9F57-E5E7D3FD41B9}" destId="{02CA2153-6D56-4CE7-9FB3-3225800FCE0A}" srcOrd="0" destOrd="0" presId="urn:microsoft.com/office/officeart/2005/8/layout/hProcess11"/>
    <dgm:cxn modelId="{52E75D99-09DF-4A73-ADCE-8F32E4C159C0}" type="presParOf" srcId="{767963AE-F152-420F-9F57-E5E7D3FD41B9}" destId="{8A56E12C-A9E0-429B-A957-693EB956D189}" srcOrd="1" destOrd="0" presId="urn:microsoft.com/office/officeart/2005/8/layout/hProcess11"/>
    <dgm:cxn modelId="{906F1552-127C-4975-80EF-C098528F1DCF}" type="presParOf" srcId="{767963AE-F152-420F-9F57-E5E7D3FD41B9}" destId="{9FF548A3-BCE0-412C-9BAC-FB22750AB651}" srcOrd="2" destOrd="0" presId="urn:microsoft.com/office/officeart/2005/8/layout/hProcess11"/>
    <dgm:cxn modelId="{77A6AB42-4EED-469B-92FD-9FAE50DDDE0D}" type="presParOf" srcId="{1A77F916-66AE-49D9-8597-F0D08A04D612}" destId="{6E8913DC-DF8A-4588-98C2-C37CDB4E3156}" srcOrd="1" destOrd="0" presId="urn:microsoft.com/office/officeart/2005/8/layout/hProcess11"/>
    <dgm:cxn modelId="{1998106E-BA1E-4F77-B929-88B8DA06BA69}" type="presParOf" srcId="{1A77F916-66AE-49D9-8597-F0D08A04D612}" destId="{85B22617-3915-440E-A93D-F34D70BE5C4C}" srcOrd="2" destOrd="0" presId="urn:microsoft.com/office/officeart/2005/8/layout/hProcess11"/>
    <dgm:cxn modelId="{2E4F5CDA-E61A-4F95-B1AC-E046BF054F84}" type="presParOf" srcId="{85B22617-3915-440E-A93D-F34D70BE5C4C}" destId="{14E6AE66-A186-46CC-9782-32930706FC16}" srcOrd="0" destOrd="0" presId="urn:microsoft.com/office/officeart/2005/8/layout/hProcess11"/>
    <dgm:cxn modelId="{2102CB69-9F85-4BCE-BB0E-5305175CFB10}" type="presParOf" srcId="{85B22617-3915-440E-A93D-F34D70BE5C4C}" destId="{91CDF77E-35BD-4759-A41C-8762E6EA73E5}" srcOrd="1" destOrd="0" presId="urn:microsoft.com/office/officeart/2005/8/layout/hProcess11"/>
    <dgm:cxn modelId="{D5AB5143-64AE-471D-9BE1-E51B41FEE9DE}" type="presParOf" srcId="{85B22617-3915-440E-A93D-F34D70BE5C4C}" destId="{63B45715-FB57-4C19-B2F5-DE485B7E1F6A}" srcOrd="2" destOrd="0" presId="urn:microsoft.com/office/officeart/2005/8/layout/hProcess11"/>
    <dgm:cxn modelId="{E5EE67DA-00FC-461E-8DDD-0A1160988C38}" type="presParOf" srcId="{1A77F916-66AE-49D9-8597-F0D08A04D612}" destId="{B39E30C4-429B-41D7-9D79-87D8498CEF08}" srcOrd="3" destOrd="0" presId="urn:microsoft.com/office/officeart/2005/8/layout/hProcess11"/>
    <dgm:cxn modelId="{120D9464-5827-45B5-8DA9-49AEEE7AACBE}" type="presParOf" srcId="{1A77F916-66AE-49D9-8597-F0D08A04D612}" destId="{89DC1120-ACAB-47E1-95ED-BC3C4C3B5AE1}" srcOrd="4" destOrd="0" presId="urn:microsoft.com/office/officeart/2005/8/layout/hProcess11"/>
    <dgm:cxn modelId="{0734C5E8-E985-4AC8-B20B-09EA356B132F}" type="presParOf" srcId="{89DC1120-ACAB-47E1-95ED-BC3C4C3B5AE1}" destId="{5B28DD67-6E10-46AA-9814-23FF0D43A222}" srcOrd="0" destOrd="0" presId="urn:microsoft.com/office/officeart/2005/8/layout/hProcess11"/>
    <dgm:cxn modelId="{4C055D4B-102A-4B3F-A921-99A988855337}" type="presParOf" srcId="{89DC1120-ACAB-47E1-95ED-BC3C4C3B5AE1}" destId="{F6E0D7B7-973D-4129-A53E-5086884EBE3A}" srcOrd="1" destOrd="0" presId="urn:microsoft.com/office/officeart/2005/8/layout/hProcess11"/>
    <dgm:cxn modelId="{25C31D80-3E4D-4AD0-B04A-DCC52F80FD22}" type="presParOf" srcId="{89DC1120-ACAB-47E1-95ED-BC3C4C3B5AE1}" destId="{E794F4A8-4914-4C25-83AA-27B7D640C95A}" srcOrd="2" destOrd="0" presId="urn:microsoft.com/office/officeart/2005/8/layout/hProcess11"/>
    <dgm:cxn modelId="{EF37E83D-1EFB-4106-8781-7841BFD50A99}" type="presParOf" srcId="{1A77F916-66AE-49D9-8597-F0D08A04D612}" destId="{FAB7BBDC-D3E1-4D44-89C8-C8294DDC6E4C}" srcOrd="5" destOrd="0" presId="urn:microsoft.com/office/officeart/2005/8/layout/hProcess11"/>
    <dgm:cxn modelId="{4B800D1F-8137-42B8-B96C-D6735C3C5CCD}" type="presParOf" srcId="{1A77F916-66AE-49D9-8597-F0D08A04D612}" destId="{1AA1ED67-7EC1-474D-A55A-AAF18B11BD9D}" srcOrd="6" destOrd="0" presId="urn:microsoft.com/office/officeart/2005/8/layout/hProcess11"/>
    <dgm:cxn modelId="{C27CCE20-038C-446A-B27C-5A989DDE8B81}" type="presParOf" srcId="{1AA1ED67-7EC1-474D-A55A-AAF18B11BD9D}" destId="{D30EE6C3-D63B-4614-83E5-A039C2409B47}" srcOrd="0" destOrd="0" presId="urn:microsoft.com/office/officeart/2005/8/layout/hProcess11"/>
    <dgm:cxn modelId="{9FDDD243-C359-4049-94FF-B19923C5B3D2}" type="presParOf" srcId="{1AA1ED67-7EC1-474D-A55A-AAF18B11BD9D}" destId="{1C6A8F52-4035-4C39-AA4B-CB3703D1988A}" srcOrd="1" destOrd="0" presId="urn:microsoft.com/office/officeart/2005/8/layout/hProcess11"/>
    <dgm:cxn modelId="{D03A0D13-34B6-4934-8C1E-A2587C00A9A9}" type="presParOf" srcId="{1AA1ED67-7EC1-474D-A55A-AAF18B11BD9D}" destId="{4F72C21F-0895-49E7-AB3C-E1A0DB9ECF00}" srcOrd="2" destOrd="0" presId="urn:microsoft.com/office/officeart/2005/8/layout/hProcess11"/>
    <dgm:cxn modelId="{06799B2B-71F7-4273-8B2C-03B2225C94A0}" type="presParOf" srcId="{1A77F916-66AE-49D9-8597-F0D08A04D612}" destId="{DDE7DAAD-1BDC-43C8-9888-2F78B293198E}" srcOrd="7" destOrd="0" presId="urn:microsoft.com/office/officeart/2005/8/layout/hProcess11"/>
    <dgm:cxn modelId="{4773359F-F371-4897-84B3-71152EC1A219}" type="presParOf" srcId="{1A77F916-66AE-49D9-8597-F0D08A04D612}" destId="{573D42EB-2A25-461E-BDFA-DDF64F00DCEF}" srcOrd="8" destOrd="0" presId="urn:microsoft.com/office/officeart/2005/8/layout/hProcess11"/>
    <dgm:cxn modelId="{DE6573E1-9FC1-491E-B5C1-1322684E8692}" type="presParOf" srcId="{573D42EB-2A25-461E-BDFA-DDF64F00DCEF}" destId="{CDAD3426-D78B-4105-AEBC-C5464A3DA1E5}" srcOrd="0" destOrd="0" presId="urn:microsoft.com/office/officeart/2005/8/layout/hProcess11"/>
    <dgm:cxn modelId="{BB60205E-FF1D-4A59-A184-B32484A7A60A}" type="presParOf" srcId="{573D42EB-2A25-461E-BDFA-DDF64F00DCEF}" destId="{130075C1-F60B-4BBF-8BB3-77168810D2C7}" srcOrd="1" destOrd="0" presId="urn:microsoft.com/office/officeart/2005/8/layout/hProcess11"/>
    <dgm:cxn modelId="{101EEE23-4012-4997-A2FA-44C31A3C7AF6}" type="presParOf" srcId="{573D42EB-2A25-461E-BDFA-DDF64F00DCEF}" destId="{81D6901B-C93D-4CC3-8CFD-B391B69AA2BF}" srcOrd="2" destOrd="0" presId="urn:microsoft.com/office/officeart/2005/8/layout/hProcess11"/>
    <dgm:cxn modelId="{08564A18-7732-4CDE-8DA3-530A83818407}" type="presParOf" srcId="{1A77F916-66AE-49D9-8597-F0D08A04D612}" destId="{FF1EF4F4-1983-47AF-BDC5-76DB1CB9F6B0}" srcOrd="9" destOrd="0" presId="urn:microsoft.com/office/officeart/2005/8/layout/hProcess11"/>
    <dgm:cxn modelId="{6E27E3D0-FEA1-4AF6-97F3-FC48ECD94383}" type="presParOf" srcId="{1A77F916-66AE-49D9-8597-F0D08A04D612}" destId="{556845E1-9662-444E-B50F-27281C894034}" srcOrd="10" destOrd="0" presId="urn:microsoft.com/office/officeart/2005/8/layout/hProcess11"/>
    <dgm:cxn modelId="{D329702B-8FE0-472D-98AF-B937FA162099}" type="presParOf" srcId="{556845E1-9662-444E-B50F-27281C894034}" destId="{1238E15E-2291-4D3A-847F-E8E3BF15A4D0}" srcOrd="0" destOrd="0" presId="urn:microsoft.com/office/officeart/2005/8/layout/hProcess11"/>
    <dgm:cxn modelId="{6EFB3F39-DDD6-4965-A34A-9E0B81A53C7F}" type="presParOf" srcId="{556845E1-9662-444E-B50F-27281C894034}" destId="{330F7B99-E6CF-4EA0-A354-D0CA6175387C}" srcOrd="1" destOrd="0" presId="urn:microsoft.com/office/officeart/2005/8/layout/hProcess11"/>
    <dgm:cxn modelId="{EE670150-9A29-401A-A706-9A97FC0EFC6D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237395" custScaleY="237395" custLinFactNeighborY="8023"/>
      <dgm:spPr>
        <a:solidFill>
          <a:schemeClr val="accent3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2A7CE652-9D67-4BD5-920D-C473577E8760}" type="presOf" srcId="{9E397CAB-B04E-409B-B86F-39FE336CE2A8}" destId="{02CA2153-6D56-4CE7-9FB3-3225800FCE0A}" srcOrd="0" destOrd="0" presId="urn:microsoft.com/office/officeart/2005/8/layout/hProcess11"/>
    <dgm:cxn modelId="{6E35F718-4616-4E39-888E-D46DC6791AB6}" type="presOf" srcId="{4F58A3E4-0D9D-49CB-B721-7B6329A7244E}" destId="{CDAD3426-D78B-4105-AEBC-C5464A3DA1E5}" srcOrd="0" destOrd="0" presId="urn:microsoft.com/office/officeart/2005/8/layout/hProcess11"/>
    <dgm:cxn modelId="{4C71609F-072E-43CD-A205-2564F8CA0C89}" type="presOf" srcId="{671E4C31-6F45-49E7-9A84-7303AB2F58C2}" destId="{1238E15E-2291-4D3A-847F-E8E3BF15A4D0}" srcOrd="0" destOrd="0" presId="urn:microsoft.com/office/officeart/2005/8/layout/hProcess11"/>
    <dgm:cxn modelId="{D6E40B0B-C76E-40FC-ACEC-1D02190F02BC}" type="presOf" srcId="{5482EF08-208F-4EB4-BF8E-C036B17D9968}" destId="{D30EE6C3-D63B-4614-83E5-A039C2409B47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0B0FF9DE-80E4-4863-80D8-022E7741D78A}" type="presOf" srcId="{3EF4E8BB-3198-48A4-AEB9-CB6593B037B6}" destId="{5B28DD67-6E10-46AA-9814-23FF0D43A222}" srcOrd="0" destOrd="0" presId="urn:microsoft.com/office/officeart/2005/8/layout/hProcess11"/>
    <dgm:cxn modelId="{DF085EE4-1FD3-4AF1-A1E2-54A819468F2F}" type="presOf" srcId="{78B57AE5-F291-4564-B9B6-104C5C88E883}" destId="{DE046EB5-EF19-4814-8C47-6599ABF27970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1C47E0A5-0653-43B6-805B-ABBCF36C02D5}" type="presOf" srcId="{D086753D-E43E-43C5-995F-A7ACBC1EB94E}" destId="{14E6AE66-A186-46CC-9782-32930706FC16}" srcOrd="0" destOrd="0" presId="urn:microsoft.com/office/officeart/2005/8/layout/hProcess11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DD3B05E2-7186-4033-A183-9E876A347C07}" type="presParOf" srcId="{DE046EB5-EF19-4814-8C47-6599ABF27970}" destId="{80483868-375B-43AA-91E5-4B1388C0814C}" srcOrd="0" destOrd="0" presId="urn:microsoft.com/office/officeart/2005/8/layout/hProcess11"/>
    <dgm:cxn modelId="{7961707A-6678-412E-ADA8-2238FF099985}" type="presParOf" srcId="{DE046EB5-EF19-4814-8C47-6599ABF27970}" destId="{1A77F916-66AE-49D9-8597-F0D08A04D612}" srcOrd="1" destOrd="0" presId="urn:microsoft.com/office/officeart/2005/8/layout/hProcess11"/>
    <dgm:cxn modelId="{16549A8C-13D6-4677-A4FE-FFF5B89099BF}" type="presParOf" srcId="{1A77F916-66AE-49D9-8597-F0D08A04D612}" destId="{767963AE-F152-420F-9F57-E5E7D3FD41B9}" srcOrd="0" destOrd="0" presId="urn:microsoft.com/office/officeart/2005/8/layout/hProcess11"/>
    <dgm:cxn modelId="{55D90F88-D8E4-4C23-B71C-9053C449E4B9}" type="presParOf" srcId="{767963AE-F152-420F-9F57-E5E7D3FD41B9}" destId="{02CA2153-6D56-4CE7-9FB3-3225800FCE0A}" srcOrd="0" destOrd="0" presId="urn:microsoft.com/office/officeart/2005/8/layout/hProcess11"/>
    <dgm:cxn modelId="{2220F797-7EED-4B18-8DA9-A9E82F0A3E78}" type="presParOf" srcId="{767963AE-F152-420F-9F57-E5E7D3FD41B9}" destId="{8A56E12C-A9E0-429B-A957-693EB956D189}" srcOrd="1" destOrd="0" presId="urn:microsoft.com/office/officeart/2005/8/layout/hProcess11"/>
    <dgm:cxn modelId="{B7F12945-57E8-4C43-A160-BC1FBD8D99C8}" type="presParOf" srcId="{767963AE-F152-420F-9F57-E5E7D3FD41B9}" destId="{9FF548A3-BCE0-412C-9BAC-FB22750AB651}" srcOrd="2" destOrd="0" presId="urn:microsoft.com/office/officeart/2005/8/layout/hProcess11"/>
    <dgm:cxn modelId="{3EBF657A-14D6-4C2D-A693-F2072D8B87F1}" type="presParOf" srcId="{1A77F916-66AE-49D9-8597-F0D08A04D612}" destId="{6E8913DC-DF8A-4588-98C2-C37CDB4E3156}" srcOrd="1" destOrd="0" presId="urn:microsoft.com/office/officeart/2005/8/layout/hProcess11"/>
    <dgm:cxn modelId="{A29F919D-F7DC-44B9-B83C-C886EA310CF1}" type="presParOf" srcId="{1A77F916-66AE-49D9-8597-F0D08A04D612}" destId="{85B22617-3915-440E-A93D-F34D70BE5C4C}" srcOrd="2" destOrd="0" presId="urn:microsoft.com/office/officeart/2005/8/layout/hProcess11"/>
    <dgm:cxn modelId="{BA418167-E4F4-4FD4-B9C3-D9EE185BF2AF}" type="presParOf" srcId="{85B22617-3915-440E-A93D-F34D70BE5C4C}" destId="{14E6AE66-A186-46CC-9782-32930706FC16}" srcOrd="0" destOrd="0" presId="urn:microsoft.com/office/officeart/2005/8/layout/hProcess11"/>
    <dgm:cxn modelId="{5FCF2C44-F0C9-4B79-BF71-C1859C25B392}" type="presParOf" srcId="{85B22617-3915-440E-A93D-F34D70BE5C4C}" destId="{91CDF77E-35BD-4759-A41C-8762E6EA73E5}" srcOrd="1" destOrd="0" presId="urn:microsoft.com/office/officeart/2005/8/layout/hProcess11"/>
    <dgm:cxn modelId="{5AD51DF2-5509-4AA4-9C37-63EF6C63B110}" type="presParOf" srcId="{85B22617-3915-440E-A93D-F34D70BE5C4C}" destId="{63B45715-FB57-4C19-B2F5-DE485B7E1F6A}" srcOrd="2" destOrd="0" presId="urn:microsoft.com/office/officeart/2005/8/layout/hProcess11"/>
    <dgm:cxn modelId="{9B4A0A7E-C042-4967-AACB-871E6BC773AB}" type="presParOf" srcId="{1A77F916-66AE-49D9-8597-F0D08A04D612}" destId="{B39E30C4-429B-41D7-9D79-87D8498CEF08}" srcOrd="3" destOrd="0" presId="urn:microsoft.com/office/officeart/2005/8/layout/hProcess11"/>
    <dgm:cxn modelId="{F80379EC-6CCE-4D38-A214-78670309BF23}" type="presParOf" srcId="{1A77F916-66AE-49D9-8597-F0D08A04D612}" destId="{89DC1120-ACAB-47E1-95ED-BC3C4C3B5AE1}" srcOrd="4" destOrd="0" presId="urn:microsoft.com/office/officeart/2005/8/layout/hProcess11"/>
    <dgm:cxn modelId="{21351897-7FF8-4071-B9FD-2BFCF729A286}" type="presParOf" srcId="{89DC1120-ACAB-47E1-95ED-BC3C4C3B5AE1}" destId="{5B28DD67-6E10-46AA-9814-23FF0D43A222}" srcOrd="0" destOrd="0" presId="urn:microsoft.com/office/officeart/2005/8/layout/hProcess11"/>
    <dgm:cxn modelId="{7963A827-B3A2-4677-9CD2-08D0929A88DC}" type="presParOf" srcId="{89DC1120-ACAB-47E1-95ED-BC3C4C3B5AE1}" destId="{F6E0D7B7-973D-4129-A53E-5086884EBE3A}" srcOrd="1" destOrd="0" presId="urn:microsoft.com/office/officeart/2005/8/layout/hProcess11"/>
    <dgm:cxn modelId="{57C454E0-870F-47A3-AF31-61036BC10A2F}" type="presParOf" srcId="{89DC1120-ACAB-47E1-95ED-BC3C4C3B5AE1}" destId="{E794F4A8-4914-4C25-83AA-27B7D640C95A}" srcOrd="2" destOrd="0" presId="urn:microsoft.com/office/officeart/2005/8/layout/hProcess11"/>
    <dgm:cxn modelId="{2CE345D4-2902-42B3-B5F9-C9FB630999E2}" type="presParOf" srcId="{1A77F916-66AE-49D9-8597-F0D08A04D612}" destId="{FAB7BBDC-D3E1-4D44-89C8-C8294DDC6E4C}" srcOrd="5" destOrd="0" presId="urn:microsoft.com/office/officeart/2005/8/layout/hProcess11"/>
    <dgm:cxn modelId="{73727878-FD7D-48B0-8AA2-FC6AAE81D9F5}" type="presParOf" srcId="{1A77F916-66AE-49D9-8597-F0D08A04D612}" destId="{1AA1ED67-7EC1-474D-A55A-AAF18B11BD9D}" srcOrd="6" destOrd="0" presId="urn:microsoft.com/office/officeart/2005/8/layout/hProcess11"/>
    <dgm:cxn modelId="{7E822D24-A875-4BCD-8F49-D6ACF1ACE539}" type="presParOf" srcId="{1AA1ED67-7EC1-474D-A55A-AAF18B11BD9D}" destId="{D30EE6C3-D63B-4614-83E5-A039C2409B47}" srcOrd="0" destOrd="0" presId="urn:microsoft.com/office/officeart/2005/8/layout/hProcess11"/>
    <dgm:cxn modelId="{15DEBDFB-87A9-4F34-B5B4-7072AAF934BE}" type="presParOf" srcId="{1AA1ED67-7EC1-474D-A55A-AAF18B11BD9D}" destId="{1C6A8F52-4035-4C39-AA4B-CB3703D1988A}" srcOrd="1" destOrd="0" presId="urn:microsoft.com/office/officeart/2005/8/layout/hProcess11"/>
    <dgm:cxn modelId="{E07E0AFF-A2FC-49CB-AAFA-DA044DF0C994}" type="presParOf" srcId="{1AA1ED67-7EC1-474D-A55A-AAF18B11BD9D}" destId="{4F72C21F-0895-49E7-AB3C-E1A0DB9ECF00}" srcOrd="2" destOrd="0" presId="urn:microsoft.com/office/officeart/2005/8/layout/hProcess11"/>
    <dgm:cxn modelId="{BFAC0E92-CA21-403D-B3F3-4DD2DEA46B53}" type="presParOf" srcId="{1A77F916-66AE-49D9-8597-F0D08A04D612}" destId="{DDE7DAAD-1BDC-43C8-9888-2F78B293198E}" srcOrd="7" destOrd="0" presId="urn:microsoft.com/office/officeart/2005/8/layout/hProcess11"/>
    <dgm:cxn modelId="{719464EE-F120-4992-A81C-0A3CA372B6B1}" type="presParOf" srcId="{1A77F916-66AE-49D9-8597-F0D08A04D612}" destId="{573D42EB-2A25-461E-BDFA-DDF64F00DCEF}" srcOrd="8" destOrd="0" presId="urn:microsoft.com/office/officeart/2005/8/layout/hProcess11"/>
    <dgm:cxn modelId="{DE4A02C4-439F-4C94-8901-59BDB53D0894}" type="presParOf" srcId="{573D42EB-2A25-461E-BDFA-DDF64F00DCEF}" destId="{CDAD3426-D78B-4105-AEBC-C5464A3DA1E5}" srcOrd="0" destOrd="0" presId="urn:microsoft.com/office/officeart/2005/8/layout/hProcess11"/>
    <dgm:cxn modelId="{0E859044-6C45-4327-A9E8-5D444FA8A532}" type="presParOf" srcId="{573D42EB-2A25-461E-BDFA-DDF64F00DCEF}" destId="{130075C1-F60B-4BBF-8BB3-77168810D2C7}" srcOrd="1" destOrd="0" presId="urn:microsoft.com/office/officeart/2005/8/layout/hProcess11"/>
    <dgm:cxn modelId="{A34B0589-E36F-43BD-A42D-007E0FAFA788}" type="presParOf" srcId="{573D42EB-2A25-461E-BDFA-DDF64F00DCEF}" destId="{81D6901B-C93D-4CC3-8CFD-B391B69AA2BF}" srcOrd="2" destOrd="0" presId="urn:microsoft.com/office/officeart/2005/8/layout/hProcess11"/>
    <dgm:cxn modelId="{2D92B339-E0CA-428A-9A94-2BE47A2D20C9}" type="presParOf" srcId="{1A77F916-66AE-49D9-8597-F0D08A04D612}" destId="{FF1EF4F4-1983-47AF-BDC5-76DB1CB9F6B0}" srcOrd="9" destOrd="0" presId="urn:microsoft.com/office/officeart/2005/8/layout/hProcess11"/>
    <dgm:cxn modelId="{E5B6F09F-4C20-4CA9-84F2-A62F199A7A70}" type="presParOf" srcId="{1A77F916-66AE-49D9-8597-F0D08A04D612}" destId="{556845E1-9662-444E-B50F-27281C894034}" srcOrd="10" destOrd="0" presId="urn:microsoft.com/office/officeart/2005/8/layout/hProcess11"/>
    <dgm:cxn modelId="{2B7C06E5-B4D8-4D93-9EEB-5BE6F64562E2}" type="presParOf" srcId="{556845E1-9662-444E-B50F-27281C894034}" destId="{1238E15E-2291-4D3A-847F-E8E3BF15A4D0}" srcOrd="0" destOrd="0" presId="urn:microsoft.com/office/officeart/2005/8/layout/hProcess11"/>
    <dgm:cxn modelId="{881EE3D6-99BD-4510-9250-A046354721B8}" type="presParOf" srcId="{556845E1-9662-444E-B50F-27281C894034}" destId="{330F7B99-E6CF-4EA0-A354-D0CA6175387C}" srcOrd="1" destOrd="0" presId="urn:microsoft.com/office/officeart/2005/8/layout/hProcess11"/>
    <dgm:cxn modelId="{11FEA03F-6884-42E1-B4EF-B35BFD7E3694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237395" custScaleY="237395" custLinFactNeighborY="-6513"/>
      <dgm:spPr>
        <a:solidFill>
          <a:schemeClr val="accent3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EE1B1D13-7B74-4827-992D-0B0F61BC58FF}" type="presOf" srcId="{78B57AE5-F291-4564-B9B6-104C5C88E883}" destId="{DE046EB5-EF19-4814-8C47-6599ABF27970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CEE5DC3D-BF71-4AB4-864C-D97B638D32FF}" type="presOf" srcId="{9E397CAB-B04E-409B-B86F-39FE336CE2A8}" destId="{02CA2153-6D56-4CE7-9FB3-3225800FCE0A}" srcOrd="0" destOrd="0" presId="urn:microsoft.com/office/officeart/2005/8/layout/hProcess11"/>
    <dgm:cxn modelId="{DCE57CC4-C05F-46AB-9D73-A0D67FE103F5}" type="presOf" srcId="{D086753D-E43E-43C5-995F-A7ACBC1EB94E}" destId="{14E6AE66-A186-46CC-9782-32930706FC16}" srcOrd="0" destOrd="0" presId="urn:microsoft.com/office/officeart/2005/8/layout/hProcess11"/>
    <dgm:cxn modelId="{270BE65B-93A5-4D67-AA24-3AB083EA9ADD}" type="presOf" srcId="{4F58A3E4-0D9D-49CB-B721-7B6329A7244E}" destId="{CDAD3426-D78B-4105-AEBC-C5464A3DA1E5}" srcOrd="0" destOrd="0" presId="urn:microsoft.com/office/officeart/2005/8/layout/hProcess11"/>
    <dgm:cxn modelId="{069C794D-AC35-4173-9CFF-9520ABCB7D03}" type="presOf" srcId="{671E4C31-6F45-49E7-9A84-7303AB2F58C2}" destId="{1238E15E-2291-4D3A-847F-E8E3BF15A4D0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C0CEF936-0956-47F5-8F1F-AFCE85D09876}" type="presOf" srcId="{5482EF08-208F-4EB4-BF8E-C036B17D9968}" destId="{D30EE6C3-D63B-4614-83E5-A039C2409B47}" srcOrd="0" destOrd="0" presId="urn:microsoft.com/office/officeart/2005/8/layout/hProcess11"/>
    <dgm:cxn modelId="{0EC82668-ECC5-4252-989C-D8EE0CAF5757}" type="presOf" srcId="{3EF4E8BB-3198-48A4-AEB9-CB6593B037B6}" destId="{5B28DD67-6E10-46AA-9814-23FF0D43A222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7C3BC50E-6080-4D60-8D3C-5639684BEDA8}" type="presParOf" srcId="{DE046EB5-EF19-4814-8C47-6599ABF27970}" destId="{80483868-375B-43AA-91E5-4B1388C0814C}" srcOrd="0" destOrd="0" presId="urn:microsoft.com/office/officeart/2005/8/layout/hProcess11"/>
    <dgm:cxn modelId="{242042EC-9A53-42DF-A7F5-E212393F9A89}" type="presParOf" srcId="{DE046EB5-EF19-4814-8C47-6599ABF27970}" destId="{1A77F916-66AE-49D9-8597-F0D08A04D612}" srcOrd="1" destOrd="0" presId="urn:microsoft.com/office/officeart/2005/8/layout/hProcess11"/>
    <dgm:cxn modelId="{B1733A72-5711-4053-A0A7-C11F32E3F913}" type="presParOf" srcId="{1A77F916-66AE-49D9-8597-F0D08A04D612}" destId="{767963AE-F152-420F-9F57-E5E7D3FD41B9}" srcOrd="0" destOrd="0" presId="urn:microsoft.com/office/officeart/2005/8/layout/hProcess11"/>
    <dgm:cxn modelId="{0DFC6771-2ECA-4F83-B09F-9437D6422CAD}" type="presParOf" srcId="{767963AE-F152-420F-9F57-E5E7D3FD41B9}" destId="{02CA2153-6D56-4CE7-9FB3-3225800FCE0A}" srcOrd="0" destOrd="0" presId="urn:microsoft.com/office/officeart/2005/8/layout/hProcess11"/>
    <dgm:cxn modelId="{1439D8A3-C2DD-49A8-9AF0-40DED863B8A3}" type="presParOf" srcId="{767963AE-F152-420F-9F57-E5E7D3FD41B9}" destId="{8A56E12C-A9E0-429B-A957-693EB956D189}" srcOrd="1" destOrd="0" presId="urn:microsoft.com/office/officeart/2005/8/layout/hProcess11"/>
    <dgm:cxn modelId="{B8CFEF47-D3DC-4AA1-A8F3-64C1E0475ACB}" type="presParOf" srcId="{767963AE-F152-420F-9F57-E5E7D3FD41B9}" destId="{9FF548A3-BCE0-412C-9BAC-FB22750AB651}" srcOrd="2" destOrd="0" presId="urn:microsoft.com/office/officeart/2005/8/layout/hProcess11"/>
    <dgm:cxn modelId="{D7362893-766C-4316-A96D-B3E901BA25F9}" type="presParOf" srcId="{1A77F916-66AE-49D9-8597-F0D08A04D612}" destId="{6E8913DC-DF8A-4588-98C2-C37CDB4E3156}" srcOrd="1" destOrd="0" presId="urn:microsoft.com/office/officeart/2005/8/layout/hProcess11"/>
    <dgm:cxn modelId="{08D299E7-3821-4156-8F0B-A1E95BF1ED24}" type="presParOf" srcId="{1A77F916-66AE-49D9-8597-F0D08A04D612}" destId="{85B22617-3915-440E-A93D-F34D70BE5C4C}" srcOrd="2" destOrd="0" presId="urn:microsoft.com/office/officeart/2005/8/layout/hProcess11"/>
    <dgm:cxn modelId="{D6AD2965-707A-4AB1-B3E1-E5371CABA3FC}" type="presParOf" srcId="{85B22617-3915-440E-A93D-F34D70BE5C4C}" destId="{14E6AE66-A186-46CC-9782-32930706FC16}" srcOrd="0" destOrd="0" presId="urn:microsoft.com/office/officeart/2005/8/layout/hProcess11"/>
    <dgm:cxn modelId="{48530824-6AD6-4F2F-ADAF-A15D76C46884}" type="presParOf" srcId="{85B22617-3915-440E-A93D-F34D70BE5C4C}" destId="{91CDF77E-35BD-4759-A41C-8762E6EA73E5}" srcOrd="1" destOrd="0" presId="urn:microsoft.com/office/officeart/2005/8/layout/hProcess11"/>
    <dgm:cxn modelId="{35FFB095-9DAF-46C3-B0A4-4B2BFAB31822}" type="presParOf" srcId="{85B22617-3915-440E-A93D-F34D70BE5C4C}" destId="{63B45715-FB57-4C19-B2F5-DE485B7E1F6A}" srcOrd="2" destOrd="0" presId="urn:microsoft.com/office/officeart/2005/8/layout/hProcess11"/>
    <dgm:cxn modelId="{7085A9D5-7181-4729-B63E-E3AC916553EA}" type="presParOf" srcId="{1A77F916-66AE-49D9-8597-F0D08A04D612}" destId="{B39E30C4-429B-41D7-9D79-87D8498CEF08}" srcOrd="3" destOrd="0" presId="urn:microsoft.com/office/officeart/2005/8/layout/hProcess11"/>
    <dgm:cxn modelId="{089C10DE-30FE-4208-869D-D3E92630C8CC}" type="presParOf" srcId="{1A77F916-66AE-49D9-8597-F0D08A04D612}" destId="{89DC1120-ACAB-47E1-95ED-BC3C4C3B5AE1}" srcOrd="4" destOrd="0" presId="urn:microsoft.com/office/officeart/2005/8/layout/hProcess11"/>
    <dgm:cxn modelId="{3F775A00-C678-4787-90A6-B94D0835486E}" type="presParOf" srcId="{89DC1120-ACAB-47E1-95ED-BC3C4C3B5AE1}" destId="{5B28DD67-6E10-46AA-9814-23FF0D43A222}" srcOrd="0" destOrd="0" presId="urn:microsoft.com/office/officeart/2005/8/layout/hProcess11"/>
    <dgm:cxn modelId="{B1CBA11F-7AEB-4E84-9042-ED37105E0A5C}" type="presParOf" srcId="{89DC1120-ACAB-47E1-95ED-BC3C4C3B5AE1}" destId="{F6E0D7B7-973D-4129-A53E-5086884EBE3A}" srcOrd="1" destOrd="0" presId="urn:microsoft.com/office/officeart/2005/8/layout/hProcess11"/>
    <dgm:cxn modelId="{490004FA-C0B1-4298-9914-68F8C7D2D190}" type="presParOf" srcId="{89DC1120-ACAB-47E1-95ED-BC3C4C3B5AE1}" destId="{E794F4A8-4914-4C25-83AA-27B7D640C95A}" srcOrd="2" destOrd="0" presId="urn:microsoft.com/office/officeart/2005/8/layout/hProcess11"/>
    <dgm:cxn modelId="{F084CBA5-1285-4C17-A4FE-2C1F9C164AD4}" type="presParOf" srcId="{1A77F916-66AE-49D9-8597-F0D08A04D612}" destId="{FAB7BBDC-D3E1-4D44-89C8-C8294DDC6E4C}" srcOrd="5" destOrd="0" presId="urn:microsoft.com/office/officeart/2005/8/layout/hProcess11"/>
    <dgm:cxn modelId="{219620B3-A5FF-4343-8CD9-DC5287595438}" type="presParOf" srcId="{1A77F916-66AE-49D9-8597-F0D08A04D612}" destId="{1AA1ED67-7EC1-474D-A55A-AAF18B11BD9D}" srcOrd="6" destOrd="0" presId="urn:microsoft.com/office/officeart/2005/8/layout/hProcess11"/>
    <dgm:cxn modelId="{31204F18-F916-4331-A181-238C27535C98}" type="presParOf" srcId="{1AA1ED67-7EC1-474D-A55A-AAF18B11BD9D}" destId="{D30EE6C3-D63B-4614-83E5-A039C2409B47}" srcOrd="0" destOrd="0" presId="urn:microsoft.com/office/officeart/2005/8/layout/hProcess11"/>
    <dgm:cxn modelId="{B9CE3D70-E9B8-47DC-876C-3D89F328DD8B}" type="presParOf" srcId="{1AA1ED67-7EC1-474D-A55A-AAF18B11BD9D}" destId="{1C6A8F52-4035-4C39-AA4B-CB3703D1988A}" srcOrd="1" destOrd="0" presId="urn:microsoft.com/office/officeart/2005/8/layout/hProcess11"/>
    <dgm:cxn modelId="{EAA33EA8-5549-4082-9415-7CCC1CBD1ADE}" type="presParOf" srcId="{1AA1ED67-7EC1-474D-A55A-AAF18B11BD9D}" destId="{4F72C21F-0895-49E7-AB3C-E1A0DB9ECF00}" srcOrd="2" destOrd="0" presId="urn:microsoft.com/office/officeart/2005/8/layout/hProcess11"/>
    <dgm:cxn modelId="{4403403B-D660-4624-ACCD-40FBFFD78E62}" type="presParOf" srcId="{1A77F916-66AE-49D9-8597-F0D08A04D612}" destId="{DDE7DAAD-1BDC-43C8-9888-2F78B293198E}" srcOrd="7" destOrd="0" presId="urn:microsoft.com/office/officeart/2005/8/layout/hProcess11"/>
    <dgm:cxn modelId="{F4B0D23D-2B5E-4F9C-9DBD-50CD2819D7D8}" type="presParOf" srcId="{1A77F916-66AE-49D9-8597-F0D08A04D612}" destId="{573D42EB-2A25-461E-BDFA-DDF64F00DCEF}" srcOrd="8" destOrd="0" presId="urn:microsoft.com/office/officeart/2005/8/layout/hProcess11"/>
    <dgm:cxn modelId="{CC00C07C-001A-4351-84C0-0554CA3AF351}" type="presParOf" srcId="{573D42EB-2A25-461E-BDFA-DDF64F00DCEF}" destId="{CDAD3426-D78B-4105-AEBC-C5464A3DA1E5}" srcOrd="0" destOrd="0" presId="urn:microsoft.com/office/officeart/2005/8/layout/hProcess11"/>
    <dgm:cxn modelId="{BC4293C5-4084-4BD0-AC0E-AFEA77F672D5}" type="presParOf" srcId="{573D42EB-2A25-461E-BDFA-DDF64F00DCEF}" destId="{130075C1-F60B-4BBF-8BB3-77168810D2C7}" srcOrd="1" destOrd="0" presId="urn:microsoft.com/office/officeart/2005/8/layout/hProcess11"/>
    <dgm:cxn modelId="{7F70D46A-3622-4BF0-AD27-845A3D688F5A}" type="presParOf" srcId="{573D42EB-2A25-461E-BDFA-DDF64F00DCEF}" destId="{81D6901B-C93D-4CC3-8CFD-B391B69AA2BF}" srcOrd="2" destOrd="0" presId="urn:microsoft.com/office/officeart/2005/8/layout/hProcess11"/>
    <dgm:cxn modelId="{4173CB21-4C4A-48A9-A67E-48C9A1A4C27D}" type="presParOf" srcId="{1A77F916-66AE-49D9-8597-F0D08A04D612}" destId="{FF1EF4F4-1983-47AF-BDC5-76DB1CB9F6B0}" srcOrd="9" destOrd="0" presId="urn:microsoft.com/office/officeart/2005/8/layout/hProcess11"/>
    <dgm:cxn modelId="{08CE13D6-3B4E-40EB-905E-DB29A393C41E}" type="presParOf" srcId="{1A77F916-66AE-49D9-8597-F0D08A04D612}" destId="{556845E1-9662-444E-B50F-27281C894034}" srcOrd="10" destOrd="0" presId="urn:microsoft.com/office/officeart/2005/8/layout/hProcess11"/>
    <dgm:cxn modelId="{3C6F3528-70D4-421F-8C47-B9D133AD8916}" type="presParOf" srcId="{556845E1-9662-444E-B50F-27281C894034}" destId="{1238E15E-2291-4D3A-847F-E8E3BF15A4D0}" srcOrd="0" destOrd="0" presId="urn:microsoft.com/office/officeart/2005/8/layout/hProcess11"/>
    <dgm:cxn modelId="{6B8CC1A8-998B-4552-AFCE-B6F1F4610D17}" type="presParOf" srcId="{556845E1-9662-444E-B50F-27281C894034}" destId="{330F7B99-E6CF-4EA0-A354-D0CA6175387C}" srcOrd="1" destOrd="0" presId="urn:microsoft.com/office/officeart/2005/8/layout/hProcess11"/>
    <dgm:cxn modelId="{F4E47862-B418-4BA8-B01A-61ED83987DD1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237395" custScaleY="237395" custLinFactNeighborY="-6513"/>
      <dgm:spPr>
        <a:solidFill>
          <a:schemeClr val="accent3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35D23BDF-A5DB-47C2-B1CD-E7764E31EF96}" type="presOf" srcId="{3EF4E8BB-3198-48A4-AEB9-CB6593B037B6}" destId="{5B28DD67-6E10-46AA-9814-23FF0D43A222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95E3F9C0-72DD-4CFE-82E7-467E20B4821A}" type="presOf" srcId="{78B57AE5-F291-4564-B9B6-104C5C88E883}" destId="{DE046EB5-EF19-4814-8C47-6599ABF27970}" srcOrd="0" destOrd="0" presId="urn:microsoft.com/office/officeart/2005/8/layout/hProcess11"/>
    <dgm:cxn modelId="{5E94893D-3F9E-4471-A9D7-54FDF6D6A658}" type="presOf" srcId="{D086753D-E43E-43C5-995F-A7ACBC1EB94E}" destId="{14E6AE66-A186-46CC-9782-32930706FC16}" srcOrd="0" destOrd="0" presId="urn:microsoft.com/office/officeart/2005/8/layout/hProcess11"/>
    <dgm:cxn modelId="{F6A81D4F-725A-4A97-BD93-8DE89A760DC9}" type="presOf" srcId="{5482EF08-208F-4EB4-BF8E-C036B17D9968}" destId="{D30EE6C3-D63B-4614-83E5-A039C2409B47}" srcOrd="0" destOrd="0" presId="urn:microsoft.com/office/officeart/2005/8/layout/hProcess11"/>
    <dgm:cxn modelId="{671AB81C-760E-463B-96AC-1D104E07752E}" type="presOf" srcId="{4F58A3E4-0D9D-49CB-B721-7B6329A7244E}" destId="{CDAD3426-D78B-4105-AEBC-C5464A3DA1E5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18A04FCE-738E-41CF-84F5-2A93760604A7}" type="presOf" srcId="{671E4C31-6F45-49E7-9A84-7303AB2F58C2}" destId="{1238E15E-2291-4D3A-847F-E8E3BF15A4D0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FB2FDE69-D491-498D-8DB9-4B04AF6CE885}" type="presOf" srcId="{9E397CAB-B04E-409B-B86F-39FE336CE2A8}" destId="{02CA2153-6D56-4CE7-9FB3-3225800FCE0A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5183B30A-2BE8-421A-9B61-5E804E34BDBC}" type="presParOf" srcId="{DE046EB5-EF19-4814-8C47-6599ABF27970}" destId="{80483868-375B-43AA-91E5-4B1388C0814C}" srcOrd="0" destOrd="0" presId="urn:microsoft.com/office/officeart/2005/8/layout/hProcess11"/>
    <dgm:cxn modelId="{6BBD3502-5864-4FC0-BB37-5FA8EFDE813E}" type="presParOf" srcId="{DE046EB5-EF19-4814-8C47-6599ABF27970}" destId="{1A77F916-66AE-49D9-8597-F0D08A04D612}" srcOrd="1" destOrd="0" presId="urn:microsoft.com/office/officeart/2005/8/layout/hProcess11"/>
    <dgm:cxn modelId="{661E2981-363F-4498-A05B-62798654E35D}" type="presParOf" srcId="{1A77F916-66AE-49D9-8597-F0D08A04D612}" destId="{767963AE-F152-420F-9F57-E5E7D3FD41B9}" srcOrd="0" destOrd="0" presId="urn:microsoft.com/office/officeart/2005/8/layout/hProcess11"/>
    <dgm:cxn modelId="{2BC7EB5E-3649-434B-A8E5-C6CD39B58752}" type="presParOf" srcId="{767963AE-F152-420F-9F57-E5E7D3FD41B9}" destId="{02CA2153-6D56-4CE7-9FB3-3225800FCE0A}" srcOrd="0" destOrd="0" presId="urn:microsoft.com/office/officeart/2005/8/layout/hProcess11"/>
    <dgm:cxn modelId="{CDD66D73-9406-4F94-AB46-E836D82949B0}" type="presParOf" srcId="{767963AE-F152-420F-9F57-E5E7D3FD41B9}" destId="{8A56E12C-A9E0-429B-A957-693EB956D189}" srcOrd="1" destOrd="0" presId="urn:microsoft.com/office/officeart/2005/8/layout/hProcess11"/>
    <dgm:cxn modelId="{E4DCCDF7-E0C2-447C-9664-5D40B051F3AA}" type="presParOf" srcId="{767963AE-F152-420F-9F57-E5E7D3FD41B9}" destId="{9FF548A3-BCE0-412C-9BAC-FB22750AB651}" srcOrd="2" destOrd="0" presId="urn:microsoft.com/office/officeart/2005/8/layout/hProcess11"/>
    <dgm:cxn modelId="{8BA46CAA-39B4-4B6D-8497-17AC1F7E6D22}" type="presParOf" srcId="{1A77F916-66AE-49D9-8597-F0D08A04D612}" destId="{6E8913DC-DF8A-4588-98C2-C37CDB4E3156}" srcOrd="1" destOrd="0" presId="urn:microsoft.com/office/officeart/2005/8/layout/hProcess11"/>
    <dgm:cxn modelId="{C0B2BBE5-BAF6-4B39-BB38-148E96137074}" type="presParOf" srcId="{1A77F916-66AE-49D9-8597-F0D08A04D612}" destId="{85B22617-3915-440E-A93D-F34D70BE5C4C}" srcOrd="2" destOrd="0" presId="urn:microsoft.com/office/officeart/2005/8/layout/hProcess11"/>
    <dgm:cxn modelId="{9D59401B-B2AB-4CF9-991A-6935FD716B57}" type="presParOf" srcId="{85B22617-3915-440E-A93D-F34D70BE5C4C}" destId="{14E6AE66-A186-46CC-9782-32930706FC16}" srcOrd="0" destOrd="0" presId="urn:microsoft.com/office/officeart/2005/8/layout/hProcess11"/>
    <dgm:cxn modelId="{66F09108-13E8-49E2-8252-EB0922B8DE87}" type="presParOf" srcId="{85B22617-3915-440E-A93D-F34D70BE5C4C}" destId="{91CDF77E-35BD-4759-A41C-8762E6EA73E5}" srcOrd="1" destOrd="0" presId="urn:microsoft.com/office/officeart/2005/8/layout/hProcess11"/>
    <dgm:cxn modelId="{A7DEF83C-FEDB-4035-B2D5-61E824976C08}" type="presParOf" srcId="{85B22617-3915-440E-A93D-F34D70BE5C4C}" destId="{63B45715-FB57-4C19-B2F5-DE485B7E1F6A}" srcOrd="2" destOrd="0" presId="urn:microsoft.com/office/officeart/2005/8/layout/hProcess11"/>
    <dgm:cxn modelId="{DB7C028A-C8F0-4EB1-A710-D8101D714F21}" type="presParOf" srcId="{1A77F916-66AE-49D9-8597-F0D08A04D612}" destId="{B39E30C4-429B-41D7-9D79-87D8498CEF08}" srcOrd="3" destOrd="0" presId="urn:microsoft.com/office/officeart/2005/8/layout/hProcess11"/>
    <dgm:cxn modelId="{C55FE1FD-479F-4FB2-A513-389E9AB4A8F8}" type="presParOf" srcId="{1A77F916-66AE-49D9-8597-F0D08A04D612}" destId="{89DC1120-ACAB-47E1-95ED-BC3C4C3B5AE1}" srcOrd="4" destOrd="0" presId="urn:microsoft.com/office/officeart/2005/8/layout/hProcess11"/>
    <dgm:cxn modelId="{094D74AE-BBEF-42E1-BB3D-F92CA2DF41CC}" type="presParOf" srcId="{89DC1120-ACAB-47E1-95ED-BC3C4C3B5AE1}" destId="{5B28DD67-6E10-46AA-9814-23FF0D43A222}" srcOrd="0" destOrd="0" presId="urn:microsoft.com/office/officeart/2005/8/layout/hProcess11"/>
    <dgm:cxn modelId="{53254286-67DD-4B57-8415-CA9B83189D62}" type="presParOf" srcId="{89DC1120-ACAB-47E1-95ED-BC3C4C3B5AE1}" destId="{F6E0D7B7-973D-4129-A53E-5086884EBE3A}" srcOrd="1" destOrd="0" presId="urn:microsoft.com/office/officeart/2005/8/layout/hProcess11"/>
    <dgm:cxn modelId="{A354BA35-DC53-4599-8BEE-477B9DC1E7FA}" type="presParOf" srcId="{89DC1120-ACAB-47E1-95ED-BC3C4C3B5AE1}" destId="{E794F4A8-4914-4C25-83AA-27B7D640C95A}" srcOrd="2" destOrd="0" presId="urn:microsoft.com/office/officeart/2005/8/layout/hProcess11"/>
    <dgm:cxn modelId="{72FC8923-D6F6-4BBC-A0D8-B0A77C4AAAC4}" type="presParOf" srcId="{1A77F916-66AE-49D9-8597-F0D08A04D612}" destId="{FAB7BBDC-D3E1-4D44-89C8-C8294DDC6E4C}" srcOrd="5" destOrd="0" presId="urn:microsoft.com/office/officeart/2005/8/layout/hProcess11"/>
    <dgm:cxn modelId="{8D79D65B-C516-40C8-9C1D-5397F4593F59}" type="presParOf" srcId="{1A77F916-66AE-49D9-8597-F0D08A04D612}" destId="{1AA1ED67-7EC1-474D-A55A-AAF18B11BD9D}" srcOrd="6" destOrd="0" presId="urn:microsoft.com/office/officeart/2005/8/layout/hProcess11"/>
    <dgm:cxn modelId="{6E8A7D88-C87D-4138-AE0C-ACBA42326E75}" type="presParOf" srcId="{1AA1ED67-7EC1-474D-A55A-AAF18B11BD9D}" destId="{D30EE6C3-D63B-4614-83E5-A039C2409B47}" srcOrd="0" destOrd="0" presId="urn:microsoft.com/office/officeart/2005/8/layout/hProcess11"/>
    <dgm:cxn modelId="{D201E66A-2D2F-4471-BA90-1A15F59B4563}" type="presParOf" srcId="{1AA1ED67-7EC1-474D-A55A-AAF18B11BD9D}" destId="{1C6A8F52-4035-4C39-AA4B-CB3703D1988A}" srcOrd="1" destOrd="0" presId="urn:microsoft.com/office/officeart/2005/8/layout/hProcess11"/>
    <dgm:cxn modelId="{AC93045A-9312-4017-AF24-5DBB11360F50}" type="presParOf" srcId="{1AA1ED67-7EC1-474D-A55A-AAF18B11BD9D}" destId="{4F72C21F-0895-49E7-AB3C-E1A0DB9ECF00}" srcOrd="2" destOrd="0" presId="urn:microsoft.com/office/officeart/2005/8/layout/hProcess11"/>
    <dgm:cxn modelId="{9D959E32-56F0-4CB4-8871-A511B2631A27}" type="presParOf" srcId="{1A77F916-66AE-49D9-8597-F0D08A04D612}" destId="{DDE7DAAD-1BDC-43C8-9888-2F78B293198E}" srcOrd="7" destOrd="0" presId="urn:microsoft.com/office/officeart/2005/8/layout/hProcess11"/>
    <dgm:cxn modelId="{4DC92AE0-83C9-446D-A57F-BE80F788DAC1}" type="presParOf" srcId="{1A77F916-66AE-49D9-8597-F0D08A04D612}" destId="{573D42EB-2A25-461E-BDFA-DDF64F00DCEF}" srcOrd="8" destOrd="0" presId="urn:microsoft.com/office/officeart/2005/8/layout/hProcess11"/>
    <dgm:cxn modelId="{5E690D7E-269C-4DB9-9247-C0504513FE19}" type="presParOf" srcId="{573D42EB-2A25-461E-BDFA-DDF64F00DCEF}" destId="{CDAD3426-D78B-4105-AEBC-C5464A3DA1E5}" srcOrd="0" destOrd="0" presId="urn:microsoft.com/office/officeart/2005/8/layout/hProcess11"/>
    <dgm:cxn modelId="{CFA6504B-5FBA-4F87-8C91-05CD58A63E96}" type="presParOf" srcId="{573D42EB-2A25-461E-BDFA-DDF64F00DCEF}" destId="{130075C1-F60B-4BBF-8BB3-77168810D2C7}" srcOrd="1" destOrd="0" presId="urn:microsoft.com/office/officeart/2005/8/layout/hProcess11"/>
    <dgm:cxn modelId="{1324B104-B236-4F7C-9B69-E7997B03AC6D}" type="presParOf" srcId="{573D42EB-2A25-461E-BDFA-DDF64F00DCEF}" destId="{81D6901B-C93D-4CC3-8CFD-B391B69AA2BF}" srcOrd="2" destOrd="0" presId="urn:microsoft.com/office/officeart/2005/8/layout/hProcess11"/>
    <dgm:cxn modelId="{A1AC7F5D-AF1A-48EC-9604-E7498C068F88}" type="presParOf" srcId="{1A77F916-66AE-49D9-8597-F0D08A04D612}" destId="{FF1EF4F4-1983-47AF-BDC5-76DB1CB9F6B0}" srcOrd="9" destOrd="0" presId="urn:microsoft.com/office/officeart/2005/8/layout/hProcess11"/>
    <dgm:cxn modelId="{2438DE65-DA3D-4352-839E-E91F0E35E369}" type="presParOf" srcId="{1A77F916-66AE-49D9-8597-F0D08A04D612}" destId="{556845E1-9662-444E-B50F-27281C894034}" srcOrd="10" destOrd="0" presId="urn:microsoft.com/office/officeart/2005/8/layout/hProcess11"/>
    <dgm:cxn modelId="{A3DB964E-563B-4841-B597-6D36D96F9800}" type="presParOf" srcId="{556845E1-9662-444E-B50F-27281C894034}" destId="{1238E15E-2291-4D3A-847F-E8E3BF15A4D0}" srcOrd="0" destOrd="0" presId="urn:microsoft.com/office/officeart/2005/8/layout/hProcess11"/>
    <dgm:cxn modelId="{136CB091-5E44-4819-B74D-440783B028AF}" type="presParOf" srcId="{556845E1-9662-444E-B50F-27281C894034}" destId="{330F7B99-E6CF-4EA0-A354-D0CA6175387C}" srcOrd="1" destOrd="0" presId="urn:microsoft.com/office/officeart/2005/8/layout/hProcess11"/>
    <dgm:cxn modelId="{C66A1232-AFF6-4A09-8010-8053A6FF8695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237395" custScaleY="237395" custLinFactNeighborY="-6513"/>
      <dgm:spPr>
        <a:solidFill>
          <a:schemeClr val="accent3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1D3F83F2-DFDE-44CB-B7E6-E7D5564C53AF}" type="presOf" srcId="{671E4C31-6F45-49E7-9A84-7303AB2F58C2}" destId="{1238E15E-2291-4D3A-847F-E8E3BF15A4D0}" srcOrd="0" destOrd="0" presId="urn:microsoft.com/office/officeart/2005/8/layout/hProcess11"/>
    <dgm:cxn modelId="{1A1743F5-D976-495F-B372-01D69E02F358}" type="presOf" srcId="{5482EF08-208F-4EB4-BF8E-C036B17D9968}" destId="{D30EE6C3-D63B-4614-83E5-A039C2409B47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323FCC5E-BFB6-45C0-A2DD-4D191A0E211F}" type="presOf" srcId="{3EF4E8BB-3198-48A4-AEB9-CB6593B037B6}" destId="{5B28DD67-6E10-46AA-9814-23FF0D43A222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D3D24190-8AD7-4D59-8305-62C652B92466}" type="presOf" srcId="{9E397CAB-B04E-409B-B86F-39FE336CE2A8}" destId="{02CA2153-6D56-4CE7-9FB3-3225800FCE0A}" srcOrd="0" destOrd="0" presId="urn:microsoft.com/office/officeart/2005/8/layout/hProcess11"/>
    <dgm:cxn modelId="{D21E4817-4B23-44D6-8716-D4D318FEAB03}" type="presOf" srcId="{D086753D-E43E-43C5-995F-A7ACBC1EB94E}" destId="{14E6AE66-A186-46CC-9782-32930706FC16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B68F97C1-179F-44A0-B0DD-35B241AB42A0}" type="presOf" srcId="{78B57AE5-F291-4564-B9B6-104C5C88E883}" destId="{DE046EB5-EF19-4814-8C47-6599ABF27970}" srcOrd="0" destOrd="0" presId="urn:microsoft.com/office/officeart/2005/8/layout/hProcess11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B8B09A40-92D9-4F2F-A95C-7C8D86873143}" type="presOf" srcId="{4F58A3E4-0D9D-49CB-B721-7B6329A7244E}" destId="{CDAD3426-D78B-4105-AEBC-C5464A3DA1E5}" srcOrd="0" destOrd="0" presId="urn:microsoft.com/office/officeart/2005/8/layout/hProcess11"/>
    <dgm:cxn modelId="{BEF7D6DE-989E-45EA-A97C-5C42A79F4BAB}" type="presParOf" srcId="{DE046EB5-EF19-4814-8C47-6599ABF27970}" destId="{80483868-375B-43AA-91E5-4B1388C0814C}" srcOrd="0" destOrd="0" presId="urn:microsoft.com/office/officeart/2005/8/layout/hProcess11"/>
    <dgm:cxn modelId="{DF1ED8A5-46DB-47B0-94B6-26203A405F9F}" type="presParOf" srcId="{DE046EB5-EF19-4814-8C47-6599ABF27970}" destId="{1A77F916-66AE-49D9-8597-F0D08A04D612}" srcOrd="1" destOrd="0" presId="urn:microsoft.com/office/officeart/2005/8/layout/hProcess11"/>
    <dgm:cxn modelId="{A243FDD1-62B3-46B9-B019-5914A0FB3575}" type="presParOf" srcId="{1A77F916-66AE-49D9-8597-F0D08A04D612}" destId="{767963AE-F152-420F-9F57-E5E7D3FD41B9}" srcOrd="0" destOrd="0" presId="urn:microsoft.com/office/officeart/2005/8/layout/hProcess11"/>
    <dgm:cxn modelId="{C892A5D1-6FF7-4AEE-BB7D-9B6ED336165D}" type="presParOf" srcId="{767963AE-F152-420F-9F57-E5E7D3FD41B9}" destId="{02CA2153-6D56-4CE7-9FB3-3225800FCE0A}" srcOrd="0" destOrd="0" presId="urn:microsoft.com/office/officeart/2005/8/layout/hProcess11"/>
    <dgm:cxn modelId="{9B8D472E-F9D5-4287-870A-DFB0A3A558B3}" type="presParOf" srcId="{767963AE-F152-420F-9F57-E5E7D3FD41B9}" destId="{8A56E12C-A9E0-429B-A957-693EB956D189}" srcOrd="1" destOrd="0" presId="urn:microsoft.com/office/officeart/2005/8/layout/hProcess11"/>
    <dgm:cxn modelId="{6CCD836B-7932-474E-AB77-2D4606ED54DB}" type="presParOf" srcId="{767963AE-F152-420F-9F57-E5E7D3FD41B9}" destId="{9FF548A3-BCE0-412C-9BAC-FB22750AB651}" srcOrd="2" destOrd="0" presId="urn:microsoft.com/office/officeart/2005/8/layout/hProcess11"/>
    <dgm:cxn modelId="{063C20D0-240F-4179-AF9D-8709492D52F9}" type="presParOf" srcId="{1A77F916-66AE-49D9-8597-F0D08A04D612}" destId="{6E8913DC-DF8A-4588-98C2-C37CDB4E3156}" srcOrd="1" destOrd="0" presId="urn:microsoft.com/office/officeart/2005/8/layout/hProcess11"/>
    <dgm:cxn modelId="{606BE7DD-2319-4E7F-AB51-3AD37B1C0F03}" type="presParOf" srcId="{1A77F916-66AE-49D9-8597-F0D08A04D612}" destId="{85B22617-3915-440E-A93D-F34D70BE5C4C}" srcOrd="2" destOrd="0" presId="urn:microsoft.com/office/officeart/2005/8/layout/hProcess11"/>
    <dgm:cxn modelId="{B99E7EA2-87C7-4420-AB0F-74A5BD56633C}" type="presParOf" srcId="{85B22617-3915-440E-A93D-F34D70BE5C4C}" destId="{14E6AE66-A186-46CC-9782-32930706FC16}" srcOrd="0" destOrd="0" presId="urn:microsoft.com/office/officeart/2005/8/layout/hProcess11"/>
    <dgm:cxn modelId="{C737D558-9457-4766-A86A-06229558772B}" type="presParOf" srcId="{85B22617-3915-440E-A93D-F34D70BE5C4C}" destId="{91CDF77E-35BD-4759-A41C-8762E6EA73E5}" srcOrd="1" destOrd="0" presId="urn:microsoft.com/office/officeart/2005/8/layout/hProcess11"/>
    <dgm:cxn modelId="{C21E4B7A-B04F-493E-BEA8-D1190B9DDCDC}" type="presParOf" srcId="{85B22617-3915-440E-A93D-F34D70BE5C4C}" destId="{63B45715-FB57-4C19-B2F5-DE485B7E1F6A}" srcOrd="2" destOrd="0" presId="urn:microsoft.com/office/officeart/2005/8/layout/hProcess11"/>
    <dgm:cxn modelId="{67AC0A60-9B17-44BB-A378-BB120DAE8671}" type="presParOf" srcId="{1A77F916-66AE-49D9-8597-F0D08A04D612}" destId="{B39E30C4-429B-41D7-9D79-87D8498CEF08}" srcOrd="3" destOrd="0" presId="urn:microsoft.com/office/officeart/2005/8/layout/hProcess11"/>
    <dgm:cxn modelId="{EC6B8A09-1056-4A1C-902E-8CB75AD1F775}" type="presParOf" srcId="{1A77F916-66AE-49D9-8597-F0D08A04D612}" destId="{89DC1120-ACAB-47E1-95ED-BC3C4C3B5AE1}" srcOrd="4" destOrd="0" presId="urn:microsoft.com/office/officeart/2005/8/layout/hProcess11"/>
    <dgm:cxn modelId="{2CB28CBB-3E03-4968-9C1F-E1E688BE62C2}" type="presParOf" srcId="{89DC1120-ACAB-47E1-95ED-BC3C4C3B5AE1}" destId="{5B28DD67-6E10-46AA-9814-23FF0D43A222}" srcOrd="0" destOrd="0" presId="urn:microsoft.com/office/officeart/2005/8/layout/hProcess11"/>
    <dgm:cxn modelId="{909E7E3A-FEE5-4B64-A2B4-76B8A4D8C655}" type="presParOf" srcId="{89DC1120-ACAB-47E1-95ED-BC3C4C3B5AE1}" destId="{F6E0D7B7-973D-4129-A53E-5086884EBE3A}" srcOrd="1" destOrd="0" presId="urn:microsoft.com/office/officeart/2005/8/layout/hProcess11"/>
    <dgm:cxn modelId="{509E32B2-6DB1-4C67-AFD9-8CC9018314E8}" type="presParOf" srcId="{89DC1120-ACAB-47E1-95ED-BC3C4C3B5AE1}" destId="{E794F4A8-4914-4C25-83AA-27B7D640C95A}" srcOrd="2" destOrd="0" presId="urn:microsoft.com/office/officeart/2005/8/layout/hProcess11"/>
    <dgm:cxn modelId="{118469B7-B361-4F24-9B25-4B5ED201D680}" type="presParOf" srcId="{1A77F916-66AE-49D9-8597-F0D08A04D612}" destId="{FAB7BBDC-D3E1-4D44-89C8-C8294DDC6E4C}" srcOrd="5" destOrd="0" presId="urn:microsoft.com/office/officeart/2005/8/layout/hProcess11"/>
    <dgm:cxn modelId="{F5F7C49A-0AEE-4D07-A759-CCEE3A2692C9}" type="presParOf" srcId="{1A77F916-66AE-49D9-8597-F0D08A04D612}" destId="{1AA1ED67-7EC1-474D-A55A-AAF18B11BD9D}" srcOrd="6" destOrd="0" presId="urn:microsoft.com/office/officeart/2005/8/layout/hProcess11"/>
    <dgm:cxn modelId="{F8D60865-83E8-4B68-95A8-D860B897A0C7}" type="presParOf" srcId="{1AA1ED67-7EC1-474D-A55A-AAF18B11BD9D}" destId="{D30EE6C3-D63B-4614-83E5-A039C2409B47}" srcOrd="0" destOrd="0" presId="urn:microsoft.com/office/officeart/2005/8/layout/hProcess11"/>
    <dgm:cxn modelId="{22ED6369-941E-4F06-B9EA-CBA7CD538236}" type="presParOf" srcId="{1AA1ED67-7EC1-474D-A55A-AAF18B11BD9D}" destId="{1C6A8F52-4035-4C39-AA4B-CB3703D1988A}" srcOrd="1" destOrd="0" presId="urn:microsoft.com/office/officeart/2005/8/layout/hProcess11"/>
    <dgm:cxn modelId="{F0451CAF-5293-423A-9C12-FD635719979C}" type="presParOf" srcId="{1AA1ED67-7EC1-474D-A55A-AAF18B11BD9D}" destId="{4F72C21F-0895-49E7-AB3C-E1A0DB9ECF00}" srcOrd="2" destOrd="0" presId="urn:microsoft.com/office/officeart/2005/8/layout/hProcess11"/>
    <dgm:cxn modelId="{04C5AF6D-CE3C-40B4-8752-2264D04F5412}" type="presParOf" srcId="{1A77F916-66AE-49D9-8597-F0D08A04D612}" destId="{DDE7DAAD-1BDC-43C8-9888-2F78B293198E}" srcOrd="7" destOrd="0" presId="urn:microsoft.com/office/officeart/2005/8/layout/hProcess11"/>
    <dgm:cxn modelId="{521DFB1C-B762-428D-8F00-3F6BD66B09AE}" type="presParOf" srcId="{1A77F916-66AE-49D9-8597-F0D08A04D612}" destId="{573D42EB-2A25-461E-BDFA-DDF64F00DCEF}" srcOrd="8" destOrd="0" presId="urn:microsoft.com/office/officeart/2005/8/layout/hProcess11"/>
    <dgm:cxn modelId="{922BF22C-474D-40AD-9747-3609C7DB2A2D}" type="presParOf" srcId="{573D42EB-2A25-461E-BDFA-DDF64F00DCEF}" destId="{CDAD3426-D78B-4105-AEBC-C5464A3DA1E5}" srcOrd="0" destOrd="0" presId="urn:microsoft.com/office/officeart/2005/8/layout/hProcess11"/>
    <dgm:cxn modelId="{026BF115-5132-4DFB-91F3-F5FDD074470A}" type="presParOf" srcId="{573D42EB-2A25-461E-BDFA-DDF64F00DCEF}" destId="{130075C1-F60B-4BBF-8BB3-77168810D2C7}" srcOrd="1" destOrd="0" presId="urn:microsoft.com/office/officeart/2005/8/layout/hProcess11"/>
    <dgm:cxn modelId="{92415394-0D20-4E18-9451-60A54F1F2D98}" type="presParOf" srcId="{573D42EB-2A25-461E-BDFA-DDF64F00DCEF}" destId="{81D6901B-C93D-4CC3-8CFD-B391B69AA2BF}" srcOrd="2" destOrd="0" presId="urn:microsoft.com/office/officeart/2005/8/layout/hProcess11"/>
    <dgm:cxn modelId="{2FCCF47C-38E2-4910-B466-77F8CF15226C}" type="presParOf" srcId="{1A77F916-66AE-49D9-8597-F0D08A04D612}" destId="{FF1EF4F4-1983-47AF-BDC5-76DB1CB9F6B0}" srcOrd="9" destOrd="0" presId="urn:microsoft.com/office/officeart/2005/8/layout/hProcess11"/>
    <dgm:cxn modelId="{DAF629F3-B676-4A02-9059-E7080878A592}" type="presParOf" srcId="{1A77F916-66AE-49D9-8597-F0D08A04D612}" destId="{556845E1-9662-444E-B50F-27281C894034}" srcOrd="10" destOrd="0" presId="urn:microsoft.com/office/officeart/2005/8/layout/hProcess11"/>
    <dgm:cxn modelId="{A5D7B7F3-383F-4D2B-A439-7E1F709ED381}" type="presParOf" srcId="{556845E1-9662-444E-B50F-27281C894034}" destId="{1238E15E-2291-4D3A-847F-E8E3BF15A4D0}" srcOrd="0" destOrd="0" presId="urn:microsoft.com/office/officeart/2005/8/layout/hProcess11"/>
    <dgm:cxn modelId="{27F1358B-A088-4187-9E1E-9202D9808D7C}" type="presParOf" srcId="{556845E1-9662-444E-B50F-27281C894034}" destId="{330F7B99-E6CF-4EA0-A354-D0CA6175387C}" srcOrd="1" destOrd="0" presId="urn:microsoft.com/office/officeart/2005/8/layout/hProcess11"/>
    <dgm:cxn modelId="{8547B9D0-7510-4EC6-AB47-17537740738C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237395" custScaleY="237395"/>
      <dgm:spPr>
        <a:solidFill>
          <a:schemeClr val="accent3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DA1CEC4B-7A26-45F4-A72E-A38660ECC0D7}" type="presOf" srcId="{D086753D-E43E-43C5-995F-A7ACBC1EB94E}" destId="{14E6AE66-A186-46CC-9782-32930706FC16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BADC2079-D4A2-408E-B496-99F72132354F}" type="presOf" srcId="{4F58A3E4-0D9D-49CB-B721-7B6329A7244E}" destId="{CDAD3426-D78B-4105-AEBC-C5464A3DA1E5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64A276AC-3D18-434B-AA11-C8D48CB3ADD3}" type="presOf" srcId="{671E4C31-6F45-49E7-9A84-7303AB2F58C2}" destId="{1238E15E-2291-4D3A-847F-E8E3BF15A4D0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DC8E0A8F-A82B-47F2-9208-DCE804A84D3D}" type="presOf" srcId="{5482EF08-208F-4EB4-BF8E-C036B17D9968}" destId="{D30EE6C3-D63B-4614-83E5-A039C2409B47}" srcOrd="0" destOrd="0" presId="urn:microsoft.com/office/officeart/2005/8/layout/hProcess11"/>
    <dgm:cxn modelId="{0FAE8F2C-1138-4C7A-815B-F83F147B40A6}" type="presOf" srcId="{78B57AE5-F291-4564-B9B6-104C5C88E883}" destId="{DE046EB5-EF19-4814-8C47-6599ABF27970}" srcOrd="0" destOrd="0" presId="urn:microsoft.com/office/officeart/2005/8/layout/hProcess11"/>
    <dgm:cxn modelId="{90AFB5E5-368C-478D-B4CD-783AE0EA5FA7}" type="presOf" srcId="{9E397CAB-B04E-409B-B86F-39FE336CE2A8}" destId="{02CA2153-6D56-4CE7-9FB3-3225800FCE0A}" srcOrd="0" destOrd="0" presId="urn:microsoft.com/office/officeart/2005/8/layout/hProcess11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411C6D73-616B-46BD-9FAB-11C3286DF568}" type="presOf" srcId="{3EF4E8BB-3198-48A4-AEB9-CB6593B037B6}" destId="{5B28DD67-6E10-46AA-9814-23FF0D43A222}" srcOrd="0" destOrd="0" presId="urn:microsoft.com/office/officeart/2005/8/layout/hProcess11"/>
    <dgm:cxn modelId="{C8C2B191-89BE-4CC4-B9F9-276846F5C53B}" type="presParOf" srcId="{DE046EB5-EF19-4814-8C47-6599ABF27970}" destId="{80483868-375B-43AA-91E5-4B1388C0814C}" srcOrd="0" destOrd="0" presId="urn:microsoft.com/office/officeart/2005/8/layout/hProcess11"/>
    <dgm:cxn modelId="{8235A773-E463-47A0-8A3C-6E37A78DE154}" type="presParOf" srcId="{DE046EB5-EF19-4814-8C47-6599ABF27970}" destId="{1A77F916-66AE-49D9-8597-F0D08A04D612}" srcOrd="1" destOrd="0" presId="urn:microsoft.com/office/officeart/2005/8/layout/hProcess11"/>
    <dgm:cxn modelId="{5A1B8E86-76EA-4DF8-B1B1-E9B2BF710A47}" type="presParOf" srcId="{1A77F916-66AE-49D9-8597-F0D08A04D612}" destId="{767963AE-F152-420F-9F57-E5E7D3FD41B9}" srcOrd="0" destOrd="0" presId="urn:microsoft.com/office/officeart/2005/8/layout/hProcess11"/>
    <dgm:cxn modelId="{190A6E9D-EBE9-4508-B7BE-12ECEEDEA4F4}" type="presParOf" srcId="{767963AE-F152-420F-9F57-E5E7D3FD41B9}" destId="{02CA2153-6D56-4CE7-9FB3-3225800FCE0A}" srcOrd="0" destOrd="0" presId="urn:microsoft.com/office/officeart/2005/8/layout/hProcess11"/>
    <dgm:cxn modelId="{3719EB55-36DE-4E6B-9588-EF3E7C2F01CC}" type="presParOf" srcId="{767963AE-F152-420F-9F57-E5E7D3FD41B9}" destId="{8A56E12C-A9E0-429B-A957-693EB956D189}" srcOrd="1" destOrd="0" presId="urn:microsoft.com/office/officeart/2005/8/layout/hProcess11"/>
    <dgm:cxn modelId="{7183B36C-0E9B-4F28-8B3A-4D1CF0CE7372}" type="presParOf" srcId="{767963AE-F152-420F-9F57-E5E7D3FD41B9}" destId="{9FF548A3-BCE0-412C-9BAC-FB22750AB651}" srcOrd="2" destOrd="0" presId="urn:microsoft.com/office/officeart/2005/8/layout/hProcess11"/>
    <dgm:cxn modelId="{7FD4FBC4-0909-4578-8B21-A47978CC5A9F}" type="presParOf" srcId="{1A77F916-66AE-49D9-8597-F0D08A04D612}" destId="{6E8913DC-DF8A-4588-98C2-C37CDB4E3156}" srcOrd="1" destOrd="0" presId="urn:microsoft.com/office/officeart/2005/8/layout/hProcess11"/>
    <dgm:cxn modelId="{1E1D5F96-CFFB-4F1E-B6E8-0CBD75FB5661}" type="presParOf" srcId="{1A77F916-66AE-49D9-8597-F0D08A04D612}" destId="{85B22617-3915-440E-A93D-F34D70BE5C4C}" srcOrd="2" destOrd="0" presId="urn:microsoft.com/office/officeart/2005/8/layout/hProcess11"/>
    <dgm:cxn modelId="{04C6ECE8-0D4A-4599-87E1-B8BBBF214E7D}" type="presParOf" srcId="{85B22617-3915-440E-A93D-F34D70BE5C4C}" destId="{14E6AE66-A186-46CC-9782-32930706FC16}" srcOrd="0" destOrd="0" presId="urn:microsoft.com/office/officeart/2005/8/layout/hProcess11"/>
    <dgm:cxn modelId="{62059BF5-74EC-4F39-853D-7556F4152509}" type="presParOf" srcId="{85B22617-3915-440E-A93D-F34D70BE5C4C}" destId="{91CDF77E-35BD-4759-A41C-8762E6EA73E5}" srcOrd="1" destOrd="0" presId="urn:microsoft.com/office/officeart/2005/8/layout/hProcess11"/>
    <dgm:cxn modelId="{D33FC4A9-2B4E-4F42-99AB-FD7467A226A4}" type="presParOf" srcId="{85B22617-3915-440E-A93D-F34D70BE5C4C}" destId="{63B45715-FB57-4C19-B2F5-DE485B7E1F6A}" srcOrd="2" destOrd="0" presId="urn:microsoft.com/office/officeart/2005/8/layout/hProcess11"/>
    <dgm:cxn modelId="{7E117B58-BDAE-44A8-B159-27E3B34FD30C}" type="presParOf" srcId="{1A77F916-66AE-49D9-8597-F0D08A04D612}" destId="{B39E30C4-429B-41D7-9D79-87D8498CEF08}" srcOrd="3" destOrd="0" presId="urn:microsoft.com/office/officeart/2005/8/layout/hProcess11"/>
    <dgm:cxn modelId="{32CE833C-3354-48A7-AB89-0B9626317645}" type="presParOf" srcId="{1A77F916-66AE-49D9-8597-F0D08A04D612}" destId="{89DC1120-ACAB-47E1-95ED-BC3C4C3B5AE1}" srcOrd="4" destOrd="0" presId="urn:microsoft.com/office/officeart/2005/8/layout/hProcess11"/>
    <dgm:cxn modelId="{69DD1103-05E0-43F6-9AD2-575391705CC3}" type="presParOf" srcId="{89DC1120-ACAB-47E1-95ED-BC3C4C3B5AE1}" destId="{5B28DD67-6E10-46AA-9814-23FF0D43A222}" srcOrd="0" destOrd="0" presId="urn:microsoft.com/office/officeart/2005/8/layout/hProcess11"/>
    <dgm:cxn modelId="{D6F2EFA8-782E-448C-ACB8-4E1B266F3566}" type="presParOf" srcId="{89DC1120-ACAB-47E1-95ED-BC3C4C3B5AE1}" destId="{F6E0D7B7-973D-4129-A53E-5086884EBE3A}" srcOrd="1" destOrd="0" presId="urn:microsoft.com/office/officeart/2005/8/layout/hProcess11"/>
    <dgm:cxn modelId="{AA9C7C36-A6E3-4EB4-86D3-A80508C8D669}" type="presParOf" srcId="{89DC1120-ACAB-47E1-95ED-BC3C4C3B5AE1}" destId="{E794F4A8-4914-4C25-83AA-27B7D640C95A}" srcOrd="2" destOrd="0" presId="urn:microsoft.com/office/officeart/2005/8/layout/hProcess11"/>
    <dgm:cxn modelId="{5D3ADAAB-071B-4113-86A4-09B349FD8CEB}" type="presParOf" srcId="{1A77F916-66AE-49D9-8597-F0D08A04D612}" destId="{FAB7BBDC-D3E1-4D44-89C8-C8294DDC6E4C}" srcOrd="5" destOrd="0" presId="urn:microsoft.com/office/officeart/2005/8/layout/hProcess11"/>
    <dgm:cxn modelId="{58500F78-CBEE-414B-A9DE-77D141454D68}" type="presParOf" srcId="{1A77F916-66AE-49D9-8597-F0D08A04D612}" destId="{1AA1ED67-7EC1-474D-A55A-AAF18B11BD9D}" srcOrd="6" destOrd="0" presId="urn:microsoft.com/office/officeart/2005/8/layout/hProcess11"/>
    <dgm:cxn modelId="{124305A3-5848-480F-B820-C4464AB39657}" type="presParOf" srcId="{1AA1ED67-7EC1-474D-A55A-AAF18B11BD9D}" destId="{D30EE6C3-D63B-4614-83E5-A039C2409B47}" srcOrd="0" destOrd="0" presId="urn:microsoft.com/office/officeart/2005/8/layout/hProcess11"/>
    <dgm:cxn modelId="{A6E8A919-9376-4334-A416-02F5F656FA29}" type="presParOf" srcId="{1AA1ED67-7EC1-474D-A55A-AAF18B11BD9D}" destId="{1C6A8F52-4035-4C39-AA4B-CB3703D1988A}" srcOrd="1" destOrd="0" presId="urn:microsoft.com/office/officeart/2005/8/layout/hProcess11"/>
    <dgm:cxn modelId="{A8C4BCBC-3565-4524-8173-57C5C073FC38}" type="presParOf" srcId="{1AA1ED67-7EC1-474D-A55A-AAF18B11BD9D}" destId="{4F72C21F-0895-49E7-AB3C-E1A0DB9ECF00}" srcOrd="2" destOrd="0" presId="urn:microsoft.com/office/officeart/2005/8/layout/hProcess11"/>
    <dgm:cxn modelId="{F3B09904-F821-41A3-9EAE-7953DC274742}" type="presParOf" srcId="{1A77F916-66AE-49D9-8597-F0D08A04D612}" destId="{DDE7DAAD-1BDC-43C8-9888-2F78B293198E}" srcOrd="7" destOrd="0" presId="urn:microsoft.com/office/officeart/2005/8/layout/hProcess11"/>
    <dgm:cxn modelId="{B8AF2E6D-539C-4282-B8DE-6870D9649F7B}" type="presParOf" srcId="{1A77F916-66AE-49D9-8597-F0D08A04D612}" destId="{573D42EB-2A25-461E-BDFA-DDF64F00DCEF}" srcOrd="8" destOrd="0" presId="urn:microsoft.com/office/officeart/2005/8/layout/hProcess11"/>
    <dgm:cxn modelId="{97638BFB-4F76-45AC-AFE4-41EA9FEF7498}" type="presParOf" srcId="{573D42EB-2A25-461E-BDFA-DDF64F00DCEF}" destId="{CDAD3426-D78B-4105-AEBC-C5464A3DA1E5}" srcOrd="0" destOrd="0" presId="urn:microsoft.com/office/officeart/2005/8/layout/hProcess11"/>
    <dgm:cxn modelId="{4B19AF20-F63D-473E-852D-5CCD5B004773}" type="presParOf" srcId="{573D42EB-2A25-461E-BDFA-DDF64F00DCEF}" destId="{130075C1-F60B-4BBF-8BB3-77168810D2C7}" srcOrd="1" destOrd="0" presId="urn:microsoft.com/office/officeart/2005/8/layout/hProcess11"/>
    <dgm:cxn modelId="{1A72220A-98B7-4715-9613-C5F4A8B95712}" type="presParOf" srcId="{573D42EB-2A25-461E-BDFA-DDF64F00DCEF}" destId="{81D6901B-C93D-4CC3-8CFD-B391B69AA2BF}" srcOrd="2" destOrd="0" presId="urn:microsoft.com/office/officeart/2005/8/layout/hProcess11"/>
    <dgm:cxn modelId="{9AF94342-706F-40EE-933A-1E5988D2D03A}" type="presParOf" srcId="{1A77F916-66AE-49D9-8597-F0D08A04D612}" destId="{FF1EF4F4-1983-47AF-BDC5-76DB1CB9F6B0}" srcOrd="9" destOrd="0" presId="urn:microsoft.com/office/officeart/2005/8/layout/hProcess11"/>
    <dgm:cxn modelId="{756FB054-F156-44E7-8CF2-03205F48DA19}" type="presParOf" srcId="{1A77F916-66AE-49D9-8597-F0D08A04D612}" destId="{556845E1-9662-444E-B50F-27281C894034}" srcOrd="10" destOrd="0" presId="urn:microsoft.com/office/officeart/2005/8/layout/hProcess11"/>
    <dgm:cxn modelId="{B2712E36-31B2-4276-BD8A-3FA520FC48E1}" type="presParOf" srcId="{556845E1-9662-444E-B50F-27281C894034}" destId="{1238E15E-2291-4D3A-847F-E8E3BF15A4D0}" srcOrd="0" destOrd="0" presId="urn:microsoft.com/office/officeart/2005/8/layout/hProcess11"/>
    <dgm:cxn modelId="{BFC642AD-9BE3-4FDC-8200-7100AE00A834}" type="presParOf" srcId="{556845E1-9662-444E-B50F-27281C894034}" destId="{330F7B99-E6CF-4EA0-A354-D0CA6175387C}" srcOrd="1" destOrd="0" presId="urn:microsoft.com/office/officeart/2005/8/layout/hProcess11"/>
    <dgm:cxn modelId="{B48A9BE4-AF5B-4D0B-BA12-C5880E7C435E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237395" custScaleY="237395"/>
      <dgm:spPr>
        <a:solidFill>
          <a:schemeClr val="accent3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6DCC9F75-1D07-4168-91A9-A67CB89555DF}" type="presOf" srcId="{5482EF08-208F-4EB4-BF8E-C036B17D9968}" destId="{D30EE6C3-D63B-4614-83E5-A039C2409B47}" srcOrd="0" destOrd="0" presId="urn:microsoft.com/office/officeart/2005/8/layout/hProcess11"/>
    <dgm:cxn modelId="{244C0B36-3D23-496D-BE2E-36F27E81439A}" type="presOf" srcId="{78B57AE5-F291-4564-B9B6-104C5C88E883}" destId="{DE046EB5-EF19-4814-8C47-6599ABF2797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57F5DC4E-0B95-4E55-858E-B833FA45E102}" type="presOf" srcId="{D086753D-E43E-43C5-995F-A7ACBC1EB94E}" destId="{14E6AE66-A186-46CC-9782-32930706FC16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6AD925F5-7981-4BF2-AA02-FE9733F85F02}" type="presOf" srcId="{4F58A3E4-0D9D-49CB-B721-7B6329A7244E}" destId="{CDAD3426-D78B-4105-AEBC-C5464A3DA1E5}" srcOrd="0" destOrd="0" presId="urn:microsoft.com/office/officeart/2005/8/layout/hProcess11"/>
    <dgm:cxn modelId="{2F3EC74C-1332-4847-933B-27592CD11A46}" type="presOf" srcId="{671E4C31-6F45-49E7-9A84-7303AB2F58C2}" destId="{1238E15E-2291-4D3A-847F-E8E3BF15A4D0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24EBBF96-931B-400E-8A22-8F4B2980E9A4}" type="presOf" srcId="{9E397CAB-B04E-409B-B86F-39FE336CE2A8}" destId="{02CA2153-6D56-4CE7-9FB3-3225800FCE0A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7BF66F58-6970-4F79-8209-1301B733ECD3}" type="presOf" srcId="{3EF4E8BB-3198-48A4-AEB9-CB6593B037B6}" destId="{5B28DD67-6E10-46AA-9814-23FF0D43A222}" srcOrd="0" destOrd="0" presId="urn:microsoft.com/office/officeart/2005/8/layout/hProcess11"/>
    <dgm:cxn modelId="{72D73FC7-DA3A-45B9-B045-31E22E0F02D9}" type="presParOf" srcId="{DE046EB5-EF19-4814-8C47-6599ABF27970}" destId="{80483868-375B-43AA-91E5-4B1388C0814C}" srcOrd="0" destOrd="0" presId="urn:microsoft.com/office/officeart/2005/8/layout/hProcess11"/>
    <dgm:cxn modelId="{9008931B-18C4-47B8-86C3-8945F266EF7B}" type="presParOf" srcId="{DE046EB5-EF19-4814-8C47-6599ABF27970}" destId="{1A77F916-66AE-49D9-8597-F0D08A04D612}" srcOrd="1" destOrd="0" presId="urn:microsoft.com/office/officeart/2005/8/layout/hProcess11"/>
    <dgm:cxn modelId="{E7909104-2716-4E2F-88EB-AAE4DE38008F}" type="presParOf" srcId="{1A77F916-66AE-49D9-8597-F0D08A04D612}" destId="{767963AE-F152-420F-9F57-E5E7D3FD41B9}" srcOrd="0" destOrd="0" presId="urn:microsoft.com/office/officeart/2005/8/layout/hProcess11"/>
    <dgm:cxn modelId="{BC66BA34-40DC-49E9-904B-1B0EAF5DE970}" type="presParOf" srcId="{767963AE-F152-420F-9F57-E5E7D3FD41B9}" destId="{02CA2153-6D56-4CE7-9FB3-3225800FCE0A}" srcOrd="0" destOrd="0" presId="urn:microsoft.com/office/officeart/2005/8/layout/hProcess11"/>
    <dgm:cxn modelId="{84DEE229-1A8C-4752-AAE7-379624F237FF}" type="presParOf" srcId="{767963AE-F152-420F-9F57-E5E7D3FD41B9}" destId="{8A56E12C-A9E0-429B-A957-693EB956D189}" srcOrd="1" destOrd="0" presId="urn:microsoft.com/office/officeart/2005/8/layout/hProcess11"/>
    <dgm:cxn modelId="{6D7D069B-F7B1-49C1-B11F-26577499BC64}" type="presParOf" srcId="{767963AE-F152-420F-9F57-E5E7D3FD41B9}" destId="{9FF548A3-BCE0-412C-9BAC-FB22750AB651}" srcOrd="2" destOrd="0" presId="urn:microsoft.com/office/officeart/2005/8/layout/hProcess11"/>
    <dgm:cxn modelId="{E7269398-47E1-4005-9EBC-7B6CD82F56F7}" type="presParOf" srcId="{1A77F916-66AE-49D9-8597-F0D08A04D612}" destId="{6E8913DC-DF8A-4588-98C2-C37CDB4E3156}" srcOrd="1" destOrd="0" presId="urn:microsoft.com/office/officeart/2005/8/layout/hProcess11"/>
    <dgm:cxn modelId="{F2092531-9BEB-43B1-A1E5-A2385830B976}" type="presParOf" srcId="{1A77F916-66AE-49D9-8597-F0D08A04D612}" destId="{85B22617-3915-440E-A93D-F34D70BE5C4C}" srcOrd="2" destOrd="0" presId="urn:microsoft.com/office/officeart/2005/8/layout/hProcess11"/>
    <dgm:cxn modelId="{B3724BED-8A9F-4164-972B-B21488F1C2E5}" type="presParOf" srcId="{85B22617-3915-440E-A93D-F34D70BE5C4C}" destId="{14E6AE66-A186-46CC-9782-32930706FC16}" srcOrd="0" destOrd="0" presId="urn:microsoft.com/office/officeart/2005/8/layout/hProcess11"/>
    <dgm:cxn modelId="{271FD9F9-5A12-44D2-8518-963E87915952}" type="presParOf" srcId="{85B22617-3915-440E-A93D-F34D70BE5C4C}" destId="{91CDF77E-35BD-4759-A41C-8762E6EA73E5}" srcOrd="1" destOrd="0" presId="urn:microsoft.com/office/officeart/2005/8/layout/hProcess11"/>
    <dgm:cxn modelId="{9BA059EA-AE71-4D53-9D2F-9E8C95C0E261}" type="presParOf" srcId="{85B22617-3915-440E-A93D-F34D70BE5C4C}" destId="{63B45715-FB57-4C19-B2F5-DE485B7E1F6A}" srcOrd="2" destOrd="0" presId="urn:microsoft.com/office/officeart/2005/8/layout/hProcess11"/>
    <dgm:cxn modelId="{AC82ED45-B061-4F6C-9D95-C66C82285BD4}" type="presParOf" srcId="{1A77F916-66AE-49D9-8597-F0D08A04D612}" destId="{B39E30C4-429B-41D7-9D79-87D8498CEF08}" srcOrd="3" destOrd="0" presId="urn:microsoft.com/office/officeart/2005/8/layout/hProcess11"/>
    <dgm:cxn modelId="{D7785EB4-9C15-41D5-A361-6FE4A7A95356}" type="presParOf" srcId="{1A77F916-66AE-49D9-8597-F0D08A04D612}" destId="{89DC1120-ACAB-47E1-95ED-BC3C4C3B5AE1}" srcOrd="4" destOrd="0" presId="urn:microsoft.com/office/officeart/2005/8/layout/hProcess11"/>
    <dgm:cxn modelId="{666518FA-67F7-42F5-A941-4FCA61212DD2}" type="presParOf" srcId="{89DC1120-ACAB-47E1-95ED-BC3C4C3B5AE1}" destId="{5B28DD67-6E10-46AA-9814-23FF0D43A222}" srcOrd="0" destOrd="0" presId="urn:microsoft.com/office/officeart/2005/8/layout/hProcess11"/>
    <dgm:cxn modelId="{1D8DA151-B540-4F11-8731-BD9602956369}" type="presParOf" srcId="{89DC1120-ACAB-47E1-95ED-BC3C4C3B5AE1}" destId="{F6E0D7B7-973D-4129-A53E-5086884EBE3A}" srcOrd="1" destOrd="0" presId="urn:microsoft.com/office/officeart/2005/8/layout/hProcess11"/>
    <dgm:cxn modelId="{AD9BAAA0-2717-420E-B941-5CAD26B4D2A3}" type="presParOf" srcId="{89DC1120-ACAB-47E1-95ED-BC3C4C3B5AE1}" destId="{E794F4A8-4914-4C25-83AA-27B7D640C95A}" srcOrd="2" destOrd="0" presId="urn:microsoft.com/office/officeart/2005/8/layout/hProcess11"/>
    <dgm:cxn modelId="{1433DB40-0CCA-4BC6-860D-25489140B373}" type="presParOf" srcId="{1A77F916-66AE-49D9-8597-F0D08A04D612}" destId="{FAB7BBDC-D3E1-4D44-89C8-C8294DDC6E4C}" srcOrd="5" destOrd="0" presId="urn:microsoft.com/office/officeart/2005/8/layout/hProcess11"/>
    <dgm:cxn modelId="{7AD310E8-36F3-41AA-9DD8-9082F21928EB}" type="presParOf" srcId="{1A77F916-66AE-49D9-8597-F0D08A04D612}" destId="{1AA1ED67-7EC1-474D-A55A-AAF18B11BD9D}" srcOrd="6" destOrd="0" presId="urn:microsoft.com/office/officeart/2005/8/layout/hProcess11"/>
    <dgm:cxn modelId="{C15EB2F7-0C9B-4610-8331-801592393F75}" type="presParOf" srcId="{1AA1ED67-7EC1-474D-A55A-AAF18B11BD9D}" destId="{D30EE6C3-D63B-4614-83E5-A039C2409B47}" srcOrd="0" destOrd="0" presId="urn:microsoft.com/office/officeart/2005/8/layout/hProcess11"/>
    <dgm:cxn modelId="{B982865E-DDC4-46C7-A59C-103B4A4F21AD}" type="presParOf" srcId="{1AA1ED67-7EC1-474D-A55A-AAF18B11BD9D}" destId="{1C6A8F52-4035-4C39-AA4B-CB3703D1988A}" srcOrd="1" destOrd="0" presId="urn:microsoft.com/office/officeart/2005/8/layout/hProcess11"/>
    <dgm:cxn modelId="{BB8835B1-5C07-47DF-B282-BA4503D8AF6C}" type="presParOf" srcId="{1AA1ED67-7EC1-474D-A55A-AAF18B11BD9D}" destId="{4F72C21F-0895-49E7-AB3C-E1A0DB9ECF00}" srcOrd="2" destOrd="0" presId="urn:microsoft.com/office/officeart/2005/8/layout/hProcess11"/>
    <dgm:cxn modelId="{2B065E4B-C7E0-4851-B2C9-BE301A07BB20}" type="presParOf" srcId="{1A77F916-66AE-49D9-8597-F0D08A04D612}" destId="{DDE7DAAD-1BDC-43C8-9888-2F78B293198E}" srcOrd="7" destOrd="0" presId="urn:microsoft.com/office/officeart/2005/8/layout/hProcess11"/>
    <dgm:cxn modelId="{56883CD9-34FB-42D2-AB4D-44C6EC5A2C1A}" type="presParOf" srcId="{1A77F916-66AE-49D9-8597-F0D08A04D612}" destId="{573D42EB-2A25-461E-BDFA-DDF64F00DCEF}" srcOrd="8" destOrd="0" presId="urn:microsoft.com/office/officeart/2005/8/layout/hProcess11"/>
    <dgm:cxn modelId="{A3914A2B-4543-443F-A86E-1C3A082A9A2B}" type="presParOf" srcId="{573D42EB-2A25-461E-BDFA-DDF64F00DCEF}" destId="{CDAD3426-D78B-4105-AEBC-C5464A3DA1E5}" srcOrd="0" destOrd="0" presId="urn:microsoft.com/office/officeart/2005/8/layout/hProcess11"/>
    <dgm:cxn modelId="{3F8BE96C-E46C-4CE8-9BB7-B9C69327B37C}" type="presParOf" srcId="{573D42EB-2A25-461E-BDFA-DDF64F00DCEF}" destId="{130075C1-F60B-4BBF-8BB3-77168810D2C7}" srcOrd="1" destOrd="0" presId="urn:microsoft.com/office/officeart/2005/8/layout/hProcess11"/>
    <dgm:cxn modelId="{157C6FC6-9D01-43CF-BDB7-050A38B3B506}" type="presParOf" srcId="{573D42EB-2A25-461E-BDFA-DDF64F00DCEF}" destId="{81D6901B-C93D-4CC3-8CFD-B391B69AA2BF}" srcOrd="2" destOrd="0" presId="urn:microsoft.com/office/officeart/2005/8/layout/hProcess11"/>
    <dgm:cxn modelId="{A632D53A-E78F-4CAB-A017-86C73B88D70C}" type="presParOf" srcId="{1A77F916-66AE-49D9-8597-F0D08A04D612}" destId="{FF1EF4F4-1983-47AF-BDC5-76DB1CB9F6B0}" srcOrd="9" destOrd="0" presId="urn:microsoft.com/office/officeart/2005/8/layout/hProcess11"/>
    <dgm:cxn modelId="{184BF245-732D-49D0-9BA5-3F8548634235}" type="presParOf" srcId="{1A77F916-66AE-49D9-8597-F0D08A04D612}" destId="{556845E1-9662-444E-B50F-27281C894034}" srcOrd="10" destOrd="0" presId="urn:microsoft.com/office/officeart/2005/8/layout/hProcess11"/>
    <dgm:cxn modelId="{746E06F7-1B8B-4CA2-B08D-65C97365DDAE}" type="presParOf" srcId="{556845E1-9662-444E-B50F-27281C894034}" destId="{1238E15E-2291-4D3A-847F-E8E3BF15A4D0}" srcOrd="0" destOrd="0" presId="urn:microsoft.com/office/officeart/2005/8/layout/hProcess11"/>
    <dgm:cxn modelId="{BBD1AF58-0BF3-46A3-A504-82D468AD6739}" type="presParOf" srcId="{556845E1-9662-444E-B50F-27281C894034}" destId="{330F7B99-E6CF-4EA0-A354-D0CA6175387C}" srcOrd="1" destOrd="0" presId="urn:microsoft.com/office/officeart/2005/8/layout/hProcess11"/>
    <dgm:cxn modelId="{8348327A-D47E-49B2-A733-5A9D9DFDDBC1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237395" custScaleY="237395" custLinFactNeighborY="-6512"/>
      <dgm:spPr>
        <a:solidFill>
          <a:schemeClr val="accent3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719CC5F7-1B25-40AD-BB55-C788934DF453}" type="presOf" srcId="{9E397CAB-B04E-409B-B86F-39FE336CE2A8}" destId="{02CA2153-6D56-4CE7-9FB3-3225800FCE0A}" srcOrd="0" destOrd="0" presId="urn:microsoft.com/office/officeart/2005/8/layout/hProcess11"/>
    <dgm:cxn modelId="{C18FAE4F-72C2-4253-9C04-9756964A3B9B}" type="presOf" srcId="{5482EF08-208F-4EB4-BF8E-C036B17D9968}" destId="{D30EE6C3-D63B-4614-83E5-A039C2409B47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0BF8749C-10F3-470F-8AED-676E8DB3B02D}" type="presOf" srcId="{671E4C31-6F45-49E7-9A84-7303AB2F58C2}" destId="{1238E15E-2291-4D3A-847F-E8E3BF15A4D0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33953ACF-8591-427E-9D7D-6B3E37D74CDF}" type="presOf" srcId="{3EF4E8BB-3198-48A4-AEB9-CB6593B037B6}" destId="{5B28DD67-6E10-46AA-9814-23FF0D43A222}" srcOrd="0" destOrd="0" presId="urn:microsoft.com/office/officeart/2005/8/layout/hProcess11"/>
    <dgm:cxn modelId="{A4EA8F00-1BF6-45DA-969D-71A5FC740391}" type="presOf" srcId="{4F58A3E4-0D9D-49CB-B721-7B6329A7244E}" destId="{CDAD3426-D78B-4105-AEBC-C5464A3DA1E5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19C81C08-6F11-408B-B8B6-CAACB8A03B47}" type="presOf" srcId="{78B57AE5-F291-4564-B9B6-104C5C88E883}" destId="{DE046EB5-EF19-4814-8C47-6599ABF27970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793795DF-BAB0-4B22-A5AA-8E15B2280B41}" type="presOf" srcId="{D086753D-E43E-43C5-995F-A7ACBC1EB94E}" destId="{14E6AE66-A186-46CC-9782-32930706FC16}" srcOrd="0" destOrd="0" presId="urn:microsoft.com/office/officeart/2005/8/layout/hProcess11"/>
    <dgm:cxn modelId="{7F04E8C9-5AB5-4F4B-9606-EC8C9DB3603B}" type="presParOf" srcId="{DE046EB5-EF19-4814-8C47-6599ABF27970}" destId="{80483868-375B-43AA-91E5-4B1388C0814C}" srcOrd="0" destOrd="0" presId="urn:microsoft.com/office/officeart/2005/8/layout/hProcess11"/>
    <dgm:cxn modelId="{FC37F509-C337-4F31-953E-8F6CC3D6610B}" type="presParOf" srcId="{DE046EB5-EF19-4814-8C47-6599ABF27970}" destId="{1A77F916-66AE-49D9-8597-F0D08A04D612}" srcOrd="1" destOrd="0" presId="urn:microsoft.com/office/officeart/2005/8/layout/hProcess11"/>
    <dgm:cxn modelId="{AE2E5BF9-8E22-4A6B-BB1B-E4CB03BF2A2F}" type="presParOf" srcId="{1A77F916-66AE-49D9-8597-F0D08A04D612}" destId="{767963AE-F152-420F-9F57-E5E7D3FD41B9}" srcOrd="0" destOrd="0" presId="urn:microsoft.com/office/officeart/2005/8/layout/hProcess11"/>
    <dgm:cxn modelId="{BDB90AC5-2504-4F43-B3DC-CDDE0747D0DD}" type="presParOf" srcId="{767963AE-F152-420F-9F57-E5E7D3FD41B9}" destId="{02CA2153-6D56-4CE7-9FB3-3225800FCE0A}" srcOrd="0" destOrd="0" presId="urn:microsoft.com/office/officeart/2005/8/layout/hProcess11"/>
    <dgm:cxn modelId="{ADB5D9D6-2A1D-480A-8E13-97A40A14EC00}" type="presParOf" srcId="{767963AE-F152-420F-9F57-E5E7D3FD41B9}" destId="{8A56E12C-A9E0-429B-A957-693EB956D189}" srcOrd="1" destOrd="0" presId="urn:microsoft.com/office/officeart/2005/8/layout/hProcess11"/>
    <dgm:cxn modelId="{FF648609-2D7E-4D92-9D70-3E3C40869E55}" type="presParOf" srcId="{767963AE-F152-420F-9F57-E5E7D3FD41B9}" destId="{9FF548A3-BCE0-412C-9BAC-FB22750AB651}" srcOrd="2" destOrd="0" presId="urn:microsoft.com/office/officeart/2005/8/layout/hProcess11"/>
    <dgm:cxn modelId="{5C6F051A-4D30-4915-9E26-1F1EB422AA40}" type="presParOf" srcId="{1A77F916-66AE-49D9-8597-F0D08A04D612}" destId="{6E8913DC-DF8A-4588-98C2-C37CDB4E3156}" srcOrd="1" destOrd="0" presId="urn:microsoft.com/office/officeart/2005/8/layout/hProcess11"/>
    <dgm:cxn modelId="{690EE278-43B7-4250-B49C-36567C4075B4}" type="presParOf" srcId="{1A77F916-66AE-49D9-8597-F0D08A04D612}" destId="{85B22617-3915-440E-A93D-F34D70BE5C4C}" srcOrd="2" destOrd="0" presId="urn:microsoft.com/office/officeart/2005/8/layout/hProcess11"/>
    <dgm:cxn modelId="{2B43DED0-71FB-465B-9245-88B68AA66A9A}" type="presParOf" srcId="{85B22617-3915-440E-A93D-F34D70BE5C4C}" destId="{14E6AE66-A186-46CC-9782-32930706FC16}" srcOrd="0" destOrd="0" presId="urn:microsoft.com/office/officeart/2005/8/layout/hProcess11"/>
    <dgm:cxn modelId="{97FD0650-D06D-4148-904A-A9B7F6382553}" type="presParOf" srcId="{85B22617-3915-440E-A93D-F34D70BE5C4C}" destId="{91CDF77E-35BD-4759-A41C-8762E6EA73E5}" srcOrd="1" destOrd="0" presId="urn:microsoft.com/office/officeart/2005/8/layout/hProcess11"/>
    <dgm:cxn modelId="{85E863A9-99A5-4375-BCC9-EDF164888548}" type="presParOf" srcId="{85B22617-3915-440E-A93D-F34D70BE5C4C}" destId="{63B45715-FB57-4C19-B2F5-DE485B7E1F6A}" srcOrd="2" destOrd="0" presId="urn:microsoft.com/office/officeart/2005/8/layout/hProcess11"/>
    <dgm:cxn modelId="{62D68E48-B40E-455D-B2D7-9B102951A630}" type="presParOf" srcId="{1A77F916-66AE-49D9-8597-F0D08A04D612}" destId="{B39E30C4-429B-41D7-9D79-87D8498CEF08}" srcOrd="3" destOrd="0" presId="urn:microsoft.com/office/officeart/2005/8/layout/hProcess11"/>
    <dgm:cxn modelId="{7760E4F4-BB22-4EE7-9F58-EF7F905B211B}" type="presParOf" srcId="{1A77F916-66AE-49D9-8597-F0D08A04D612}" destId="{89DC1120-ACAB-47E1-95ED-BC3C4C3B5AE1}" srcOrd="4" destOrd="0" presId="urn:microsoft.com/office/officeart/2005/8/layout/hProcess11"/>
    <dgm:cxn modelId="{D34EDF23-ABCD-42C9-9FE7-70B0EC4D6DB5}" type="presParOf" srcId="{89DC1120-ACAB-47E1-95ED-BC3C4C3B5AE1}" destId="{5B28DD67-6E10-46AA-9814-23FF0D43A222}" srcOrd="0" destOrd="0" presId="urn:microsoft.com/office/officeart/2005/8/layout/hProcess11"/>
    <dgm:cxn modelId="{31A93ED1-4400-4D0F-9977-E3A850D6878C}" type="presParOf" srcId="{89DC1120-ACAB-47E1-95ED-BC3C4C3B5AE1}" destId="{F6E0D7B7-973D-4129-A53E-5086884EBE3A}" srcOrd="1" destOrd="0" presId="urn:microsoft.com/office/officeart/2005/8/layout/hProcess11"/>
    <dgm:cxn modelId="{977B4812-A43E-44EF-81EC-71FD340D9B21}" type="presParOf" srcId="{89DC1120-ACAB-47E1-95ED-BC3C4C3B5AE1}" destId="{E794F4A8-4914-4C25-83AA-27B7D640C95A}" srcOrd="2" destOrd="0" presId="urn:microsoft.com/office/officeart/2005/8/layout/hProcess11"/>
    <dgm:cxn modelId="{A007CB4F-ECE6-48AF-9068-D34B7C6193C6}" type="presParOf" srcId="{1A77F916-66AE-49D9-8597-F0D08A04D612}" destId="{FAB7BBDC-D3E1-4D44-89C8-C8294DDC6E4C}" srcOrd="5" destOrd="0" presId="urn:microsoft.com/office/officeart/2005/8/layout/hProcess11"/>
    <dgm:cxn modelId="{D9F7011D-055C-4319-853A-FA2E3010A2C5}" type="presParOf" srcId="{1A77F916-66AE-49D9-8597-F0D08A04D612}" destId="{1AA1ED67-7EC1-474D-A55A-AAF18B11BD9D}" srcOrd="6" destOrd="0" presId="urn:microsoft.com/office/officeart/2005/8/layout/hProcess11"/>
    <dgm:cxn modelId="{3C022537-1736-477E-93FA-DB548880AC54}" type="presParOf" srcId="{1AA1ED67-7EC1-474D-A55A-AAF18B11BD9D}" destId="{D30EE6C3-D63B-4614-83E5-A039C2409B47}" srcOrd="0" destOrd="0" presId="urn:microsoft.com/office/officeart/2005/8/layout/hProcess11"/>
    <dgm:cxn modelId="{22C06A42-EAE6-4236-8A3F-A6EFA17EA6D6}" type="presParOf" srcId="{1AA1ED67-7EC1-474D-A55A-AAF18B11BD9D}" destId="{1C6A8F52-4035-4C39-AA4B-CB3703D1988A}" srcOrd="1" destOrd="0" presId="urn:microsoft.com/office/officeart/2005/8/layout/hProcess11"/>
    <dgm:cxn modelId="{160D727D-780B-48F3-B9BA-8E9960139552}" type="presParOf" srcId="{1AA1ED67-7EC1-474D-A55A-AAF18B11BD9D}" destId="{4F72C21F-0895-49E7-AB3C-E1A0DB9ECF00}" srcOrd="2" destOrd="0" presId="urn:microsoft.com/office/officeart/2005/8/layout/hProcess11"/>
    <dgm:cxn modelId="{BF6812E2-6728-4E2C-968F-40C6F7DC4C61}" type="presParOf" srcId="{1A77F916-66AE-49D9-8597-F0D08A04D612}" destId="{DDE7DAAD-1BDC-43C8-9888-2F78B293198E}" srcOrd="7" destOrd="0" presId="urn:microsoft.com/office/officeart/2005/8/layout/hProcess11"/>
    <dgm:cxn modelId="{D0C78ED4-B63C-4102-A1EB-5C92EB206B80}" type="presParOf" srcId="{1A77F916-66AE-49D9-8597-F0D08A04D612}" destId="{573D42EB-2A25-461E-BDFA-DDF64F00DCEF}" srcOrd="8" destOrd="0" presId="urn:microsoft.com/office/officeart/2005/8/layout/hProcess11"/>
    <dgm:cxn modelId="{D759C322-4A6C-46EF-965E-0934362AAE60}" type="presParOf" srcId="{573D42EB-2A25-461E-BDFA-DDF64F00DCEF}" destId="{CDAD3426-D78B-4105-AEBC-C5464A3DA1E5}" srcOrd="0" destOrd="0" presId="urn:microsoft.com/office/officeart/2005/8/layout/hProcess11"/>
    <dgm:cxn modelId="{088C2D09-DCA5-43B9-A982-5AE6D19587A8}" type="presParOf" srcId="{573D42EB-2A25-461E-BDFA-DDF64F00DCEF}" destId="{130075C1-F60B-4BBF-8BB3-77168810D2C7}" srcOrd="1" destOrd="0" presId="urn:microsoft.com/office/officeart/2005/8/layout/hProcess11"/>
    <dgm:cxn modelId="{7211A3D3-9ED4-4D37-9BC5-CFFF754833F3}" type="presParOf" srcId="{573D42EB-2A25-461E-BDFA-DDF64F00DCEF}" destId="{81D6901B-C93D-4CC3-8CFD-B391B69AA2BF}" srcOrd="2" destOrd="0" presId="urn:microsoft.com/office/officeart/2005/8/layout/hProcess11"/>
    <dgm:cxn modelId="{8E8D6474-07EB-4741-B395-0DA46C20C29A}" type="presParOf" srcId="{1A77F916-66AE-49D9-8597-F0D08A04D612}" destId="{FF1EF4F4-1983-47AF-BDC5-76DB1CB9F6B0}" srcOrd="9" destOrd="0" presId="urn:microsoft.com/office/officeart/2005/8/layout/hProcess11"/>
    <dgm:cxn modelId="{B26B6A63-2BE8-4DA5-91B3-1E37C12D816E}" type="presParOf" srcId="{1A77F916-66AE-49D9-8597-F0D08A04D612}" destId="{556845E1-9662-444E-B50F-27281C894034}" srcOrd="10" destOrd="0" presId="urn:microsoft.com/office/officeart/2005/8/layout/hProcess11"/>
    <dgm:cxn modelId="{A8C5DB15-1BE6-492B-9293-85260322C1D3}" type="presParOf" srcId="{556845E1-9662-444E-B50F-27281C894034}" destId="{1238E15E-2291-4D3A-847F-E8E3BF15A4D0}" srcOrd="0" destOrd="0" presId="urn:microsoft.com/office/officeart/2005/8/layout/hProcess11"/>
    <dgm:cxn modelId="{78B7B56A-BED9-4A21-A411-2F135938FEE3}" type="presParOf" srcId="{556845E1-9662-444E-B50F-27281C894034}" destId="{330F7B99-E6CF-4EA0-A354-D0CA6175387C}" srcOrd="1" destOrd="0" presId="urn:microsoft.com/office/officeart/2005/8/layout/hProcess11"/>
    <dgm:cxn modelId="{ED8E7B9A-0FAC-44E6-96CE-631CAD291278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237395" custScaleY="237395" custLinFactNeighborY="8023"/>
      <dgm:spPr>
        <a:solidFill>
          <a:schemeClr val="accent3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6E819053-71CB-4EB2-8B43-D8338C123CE7}" type="presOf" srcId="{3EF4E8BB-3198-48A4-AEB9-CB6593B037B6}" destId="{5B28DD67-6E10-46AA-9814-23FF0D43A222}" srcOrd="0" destOrd="0" presId="urn:microsoft.com/office/officeart/2005/8/layout/hProcess11"/>
    <dgm:cxn modelId="{83F6F8AF-3D93-4AA7-AD49-136A81B3806C}" type="presOf" srcId="{671E4C31-6F45-49E7-9A84-7303AB2F58C2}" destId="{1238E15E-2291-4D3A-847F-E8E3BF15A4D0}" srcOrd="0" destOrd="0" presId="urn:microsoft.com/office/officeart/2005/8/layout/hProcess11"/>
    <dgm:cxn modelId="{F883EF9A-678E-4A45-9A65-7414D2D2B54B}" type="presOf" srcId="{D086753D-E43E-43C5-995F-A7ACBC1EB94E}" destId="{14E6AE66-A186-46CC-9782-32930706FC16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EB7B348D-5D2B-4B54-8235-1677B28FEB3E}" type="presOf" srcId="{9E397CAB-B04E-409B-B86F-39FE336CE2A8}" destId="{02CA2153-6D56-4CE7-9FB3-3225800FCE0A}" srcOrd="0" destOrd="0" presId="urn:microsoft.com/office/officeart/2005/8/layout/hProcess11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F17DC7AE-EC3A-4E12-B021-56CFA1CBE936}" type="presOf" srcId="{5482EF08-208F-4EB4-BF8E-C036B17D9968}" destId="{D30EE6C3-D63B-4614-83E5-A039C2409B47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031D24FF-8651-42B1-B133-E48078072CD7}" type="presOf" srcId="{4F58A3E4-0D9D-49CB-B721-7B6329A7244E}" destId="{CDAD3426-D78B-4105-AEBC-C5464A3DA1E5}" srcOrd="0" destOrd="0" presId="urn:microsoft.com/office/officeart/2005/8/layout/hProcess11"/>
    <dgm:cxn modelId="{98255054-2AEA-4E00-992E-7DD8735ECA7E}" type="presOf" srcId="{78B57AE5-F291-4564-B9B6-104C5C88E883}" destId="{DE046EB5-EF19-4814-8C47-6599ABF27970}" srcOrd="0" destOrd="0" presId="urn:microsoft.com/office/officeart/2005/8/layout/hProcess11"/>
    <dgm:cxn modelId="{EBAFB7F7-BAD1-4C22-AE03-16E6E88638FC}" type="presParOf" srcId="{DE046EB5-EF19-4814-8C47-6599ABF27970}" destId="{80483868-375B-43AA-91E5-4B1388C0814C}" srcOrd="0" destOrd="0" presId="urn:microsoft.com/office/officeart/2005/8/layout/hProcess11"/>
    <dgm:cxn modelId="{424E6292-1FDE-4C3C-B157-23B478538EF6}" type="presParOf" srcId="{DE046EB5-EF19-4814-8C47-6599ABF27970}" destId="{1A77F916-66AE-49D9-8597-F0D08A04D612}" srcOrd="1" destOrd="0" presId="urn:microsoft.com/office/officeart/2005/8/layout/hProcess11"/>
    <dgm:cxn modelId="{C9A47CBE-60DD-4271-B6DA-C3C75AA8C30D}" type="presParOf" srcId="{1A77F916-66AE-49D9-8597-F0D08A04D612}" destId="{767963AE-F152-420F-9F57-E5E7D3FD41B9}" srcOrd="0" destOrd="0" presId="urn:microsoft.com/office/officeart/2005/8/layout/hProcess11"/>
    <dgm:cxn modelId="{A7440AF0-0495-4C6D-B640-E1C5A402E4C8}" type="presParOf" srcId="{767963AE-F152-420F-9F57-E5E7D3FD41B9}" destId="{02CA2153-6D56-4CE7-9FB3-3225800FCE0A}" srcOrd="0" destOrd="0" presId="urn:microsoft.com/office/officeart/2005/8/layout/hProcess11"/>
    <dgm:cxn modelId="{6D24C23A-F66F-41CF-9A80-3D6EDBC82030}" type="presParOf" srcId="{767963AE-F152-420F-9F57-E5E7D3FD41B9}" destId="{8A56E12C-A9E0-429B-A957-693EB956D189}" srcOrd="1" destOrd="0" presId="urn:microsoft.com/office/officeart/2005/8/layout/hProcess11"/>
    <dgm:cxn modelId="{60E4CE49-D129-44AF-8FC8-9A10FD0B0123}" type="presParOf" srcId="{767963AE-F152-420F-9F57-E5E7D3FD41B9}" destId="{9FF548A3-BCE0-412C-9BAC-FB22750AB651}" srcOrd="2" destOrd="0" presId="urn:microsoft.com/office/officeart/2005/8/layout/hProcess11"/>
    <dgm:cxn modelId="{8B915F1D-B631-4D4B-9203-C3DB69261465}" type="presParOf" srcId="{1A77F916-66AE-49D9-8597-F0D08A04D612}" destId="{6E8913DC-DF8A-4588-98C2-C37CDB4E3156}" srcOrd="1" destOrd="0" presId="urn:microsoft.com/office/officeart/2005/8/layout/hProcess11"/>
    <dgm:cxn modelId="{19F21249-E926-441A-9CC4-129A54E6A2F9}" type="presParOf" srcId="{1A77F916-66AE-49D9-8597-F0D08A04D612}" destId="{85B22617-3915-440E-A93D-F34D70BE5C4C}" srcOrd="2" destOrd="0" presId="urn:microsoft.com/office/officeart/2005/8/layout/hProcess11"/>
    <dgm:cxn modelId="{EEAFBCD4-1ADC-4B31-A7F2-0F1A314A3F3F}" type="presParOf" srcId="{85B22617-3915-440E-A93D-F34D70BE5C4C}" destId="{14E6AE66-A186-46CC-9782-32930706FC16}" srcOrd="0" destOrd="0" presId="urn:microsoft.com/office/officeart/2005/8/layout/hProcess11"/>
    <dgm:cxn modelId="{562495BA-8997-4CA0-8ADE-B746A23BD7B9}" type="presParOf" srcId="{85B22617-3915-440E-A93D-F34D70BE5C4C}" destId="{91CDF77E-35BD-4759-A41C-8762E6EA73E5}" srcOrd="1" destOrd="0" presId="urn:microsoft.com/office/officeart/2005/8/layout/hProcess11"/>
    <dgm:cxn modelId="{D9B61E1A-EE0A-4FB8-9351-DFB02D31D038}" type="presParOf" srcId="{85B22617-3915-440E-A93D-F34D70BE5C4C}" destId="{63B45715-FB57-4C19-B2F5-DE485B7E1F6A}" srcOrd="2" destOrd="0" presId="urn:microsoft.com/office/officeart/2005/8/layout/hProcess11"/>
    <dgm:cxn modelId="{8B5495E1-A739-4CE0-89BA-A8AEFD096AEA}" type="presParOf" srcId="{1A77F916-66AE-49D9-8597-F0D08A04D612}" destId="{B39E30C4-429B-41D7-9D79-87D8498CEF08}" srcOrd="3" destOrd="0" presId="urn:microsoft.com/office/officeart/2005/8/layout/hProcess11"/>
    <dgm:cxn modelId="{2942C41E-93F7-42F9-AB9B-3CE05C96CA55}" type="presParOf" srcId="{1A77F916-66AE-49D9-8597-F0D08A04D612}" destId="{89DC1120-ACAB-47E1-95ED-BC3C4C3B5AE1}" srcOrd="4" destOrd="0" presId="urn:microsoft.com/office/officeart/2005/8/layout/hProcess11"/>
    <dgm:cxn modelId="{C0BD4896-3FF4-4AB3-93E1-8D0ABFAA7376}" type="presParOf" srcId="{89DC1120-ACAB-47E1-95ED-BC3C4C3B5AE1}" destId="{5B28DD67-6E10-46AA-9814-23FF0D43A222}" srcOrd="0" destOrd="0" presId="urn:microsoft.com/office/officeart/2005/8/layout/hProcess11"/>
    <dgm:cxn modelId="{A390245F-96B9-40B7-ABD3-FB9F98FF590B}" type="presParOf" srcId="{89DC1120-ACAB-47E1-95ED-BC3C4C3B5AE1}" destId="{F6E0D7B7-973D-4129-A53E-5086884EBE3A}" srcOrd="1" destOrd="0" presId="urn:microsoft.com/office/officeart/2005/8/layout/hProcess11"/>
    <dgm:cxn modelId="{3CFF27CE-5997-4A97-BB74-24700A0E6656}" type="presParOf" srcId="{89DC1120-ACAB-47E1-95ED-BC3C4C3B5AE1}" destId="{E794F4A8-4914-4C25-83AA-27B7D640C95A}" srcOrd="2" destOrd="0" presId="urn:microsoft.com/office/officeart/2005/8/layout/hProcess11"/>
    <dgm:cxn modelId="{14967EEE-4F7C-4570-BF17-D758CB6CC335}" type="presParOf" srcId="{1A77F916-66AE-49D9-8597-F0D08A04D612}" destId="{FAB7BBDC-D3E1-4D44-89C8-C8294DDC6E4C}" srcOrd="5" destOrd="0" presId="urn:microsoft.com/office/officeart/2005/8/layout/hProcess11"/>
    <dgm:cxn modelId="{3909FCB4-909B-49D9-A46C-ED45BE47E534}" type="presParOf" srcId="{1A77F916-66AE-49D9-8597-F0D08A04D612}" destId="{1AA1ED67-7EC1-474D-A55A-AAF18B11BD9D}" srcOrd="6" destOrd="0" presId="urn:microsoft.com/office/officeart/2005/8/layout/hProcess11"/>
    <dgm:cxn modelId="{F4B60D0A-A376-43AB-B33E-ABDDE563CFBC}" type="presParOf" srcId="{1AA1ED67-7EC1-474D-A55A-AAF18B11BD9D}" destId="{D30EE6C3-D63B-4614-83E5-A039C2409B47}" srcOrd="0" destOrd="0" presId="urn:microsoft.com/office/officeart/2005/8/layout/hProcess11"/>
    <dgm:cxn modelId="{75D8647E-41C2-42D7-92B7-AB8CF0134C6D}" type="presParOf" srcId="{1AA1ED67-7EC1-474D-A55A-AAF18B11BD9D}" destId="{1C6A8F52-4035-4C39-AA4B-CB3703D1988A}" srcOrd="1" destOrd="0" presId="urn:microsoft.com/office/officeart/2005/8/layout/hProcess11"/>
    <dgm:cxn modelId="{6B942349-640A-4676-8721-8065FD69AA6A}" type="presParOf" srcId="{1AA1ED67-7EC1-474D-A55A-AAF18B11BD9D}" destId="{4F72C21F-0895-49E7-AB3C-E1A0DB9ECF00}" srcOrd="2" destOrd="0" presId="urn:microsoft.com/office/officeart/2005/8/layout/hProcess11"/>
    <dgm:cxn modelId="{06EB8BF2-0525-4469-97D2-8675058E7BC3}" type="presParOf" srcId="{1A77F916-66AE-49D9-8597-F0D08A04D612}" destId="{DDE7DAAD-1BDC-43C8-9888-2F78B293198E}" srcOrd="7" destOrd="0" presId="urn:microsoft.com/office/officeart/2005/8/layout/hProcess11"/>
    <dgm:cxn modelId="{EC6235BF-D3EF-497B-9DE2-446D67B60D89}" type="presParOf" srcId="{1A77F916-66AE-49D9-8597-F0D08A04D612}" destId="{573D42EB-2A25-461E-BDFA-DDF64F00DCEF}" srcOrd="8" destOrd="0" presId="urn:microsoft.com/office/officeart/2005/8/layout/hProcess11"/>
    <dgm:cxn modelId="{9A85AC3F-514B-438F-9091-70826A44455D}" type="presParOf" srcId="{573D42EB-2A25-461E-BDFA-DDF64F00DCEF}" destId="{CDAD3426-D78B-4105-AEBC-C5464A3DA1E5}" srcOrd="0" destOrd="0" presId="urn:microsoft.com/office/officeart/2005/8/layout/hProcess11"/>
    <dgm:cxn modelId="{0DC161A2-4021-41CB-8336-9A4F53751051}" type="presParOf" srcId="{573D42EB-2A25-461E-BDFA-DDF64F00DCEF}" destId="{130075C1-F60B-4BBF-8BB3-77168810D2C7}" srcOrd="1" destOrd="0" presId="urn:microsoft.com/office/officeart/2005/8/layout/hProcess11"/>
    <dgm:cxn modelId="{BAAF55ED-1A3A-41DE-90F3-411813D35F26}" type="presParOf" srcId="{573D42EB-2A25-461E-BDFA-DDF64F00DCEF}" destId="{81D6901B-C93D-4CC3-8CFD-B391B69AA2BF}" srcOrd="2" destOrd="0" presId="urn:microsoft.com/office/officeart/2005/8/layout/hProcess11"/>
    <dgm:cxn modelId="{C70C2E93-B6E5-4AB9-8746-90BEB150A9A1}" type="presParOf" srcId="{1A77F916-66AE-49D9-8597-F0D08A04D612}" destId="{FF1EF4F4-1983-47AF-BDC5-76DB1CB9F6B0}" srcOrd="9" destOrd="0" presId="urn:microsoft.com/office/officeart/2005/8/layout/hProcess11"/>
    <dgm:cxn modelId="{59A0DA50-E525-45F1-A170-3FC95C700400}" type="presParOf" srcId="{1A77F916-66AE-49D9-8597-F0D08A04D612}" destId="{556845E1-9662-444E-B50F-27281C894034}" srcOrd="10" destOrd="0" presId="urn:microsoft.com/office/officeart/2005/8/layout/hProcess11"/>
    <dgm:cxn modelId="{C5FBFC76-BF28-4736-86D1-BA82A3E61FDA}" type="presParOf" srcId="{556845E1-9662-444E-B50F-27281C894034}" destId="{1238E15E-2291-4D3A-847F-E8E3BF15A4D0}" srcOrd="0" destOrd="0" presId="urn:microsoft.com/office/officeart/2005/8/layout/hProcess11"/>
    <dgm:cxn modelId="{4A6CE0B9-3ECD-48E1-B91A-CB4744525A79}" type="presParOf" srcId="{556845E1-9662-444E-B50F-27281C894034}" destId="{330F7B99-E6CF-4EA0-A354-D0CA6175387C}" srcOrd="1" destOrd="0" presId="urn:microsoft.com/office/officeart/2005/8/layout/hProcess11"/>
    <dgm:cxn modelId="{560E0B3E-28A6-4AA6-9805-67AAC13798C5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237395" custScaleY="237395" custLinFactNeighborY="8023"/>
      <dgm:spPr>
        <a:solidFill>
          <a:schemeClr val="accent3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178046" custScaleY="178046" custLinFactNeighborY="-6513"/>
      <dgm:spPr>
        <a:solidFill>
          <a:schemeClr val="accent6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2732702F-8AF7-4A04-9E54-3431C881164B}" type="presOf" srcId="{D086753D-E43E-43C5-995F-A7ACBC1EB94E}" destId="{14E6AE66-A186-46CC-9782-32930706FC16}" srcOrd="0" destOrd="0" presId="urn:microsoft.com/office/officeart/2005/8/layout/hProcess11"/>
    <dgm:cxn modelId="{7C1F1746-ED21-43CE-B5D8-3874038A51C3}" type="presOf" srcId="{671E4C31-6F45-49E7-9A84-7303AB2F58C2}" destId="{1238E15E-2291-4D3A-847F-E8E3BF15A4D0}" srcOrd="0" destOrd="0" presId="urn:microsoft.com/office/officeart/2005/8/layout/hProcess11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79A552F8-8EE7-49D7-9410-3C2788A7EAE9}" type="presOf" srcId="{78B57AE5-F291-4564-B9B6-104C5C88E883}" destId="{DE046EB5-EF19-4814-8C47-6599ABF27970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A81841E4-4677-4121-B83B-1146E4B494D7}" type="presOf" srcId="{5482EF08-208F-4EB4-BF8E-C036B17D9968}" destId="{D30EE6C3-D63B-4614-83E5-A039C2409B47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C809F729-1492-4089-B09F-3D169A08D592}" type="presOf" srcId="{3EF4E8BB-3198-48A4-AEB9-CB6593B037B6}" destId="{5B28DD67-6E10-46AA-9814-23FF0D43A222}" srcOrd="0" destOrd="0" presId="urn:microsoft.com/office/officeart/2005/8/layout/hProcess11"/>
    <dgm:cxn modelId="{2E94B32A-9EEA-4F69-9C28-305A9A69B6A5}" type="presOf" srcId="{9E397CAB-B04E-409B-B86F-39FE336CE2A8}" destId="{02CA2153-6D56-4CE7-9FB3-3225800FCE0A}" srcOrd="0" destOrd="0" presId="urn:microsoft.com/office/officeart/2005/8/layout/hProcess11"/>
    <dgm:cxn modelId="{7CD334A7-4C29-496B-8730-84F843CF577C}" type="presOf" srcId="{4F58A3E4-0D9D-49CB-B721-7B6329A7244E}" destId="{CDAD3426-D78B-4105-AEBC-C5464A3DA1E5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5ECA9EAA-C45E-493C-B028-47522B98D7C1}" type="presParOf" srcId="{DE046EB5-EF19-4814-8C47-6599ABF27970}" destId="{80483868-375B-43AA-91E5-4B1388C0814C}" srcOrd="0" destOrd="0" presId="urn:microsoft.com/office/officeart/2005/8/layout/hProcess11"/>
    <dgm:cxn modelId="{A24E3C6F-5CD2-4DC5-92F7-1D2F47DBD2FC}" type="presParOf" srcId="{DE046EB5-EF19-4814-8C47-6599ABF27970}" destId="{1A77F916-66AE-49D9-8597-F0D08A04D612}" srcOrd="1" destOrd="0" presId="urn:microsoft.com/office/officeart/2005/8/layout/hProcess11"/>
    <dgm:cxn modelId="{E03668C0-A6F9-4B83-9537-AE3C08C92749}" type="presParOf" srcId="{1A77F916-66AE-49D9-8597-F0D08A04D612}" destId="{767963AE-F152-420F-9F57-E5E7D3FD41B9}" srcOrd="0" destOrd="0" presId="urn:microsoft.com/office/officeart/2005/8/layout/hProcess11"/>
    <dgm:cxn modelId="{C245FD63-6435-4F8E-BAAE-290C821FE597}" type="presParOf" srcId="{767963AE-F152-420F-9F57-E5E7D3FD41B9}" destId="{02CA2153-6D56-4CE7-9FB3-3225800FCE0A}" srcOrd="0" destOrd="0" presId="urn:microsoft.com/office/officeart/2005/8/layout/hProcess11"/>
    <dgm:cxn modelId="{11FF75E6-F091-428E-85DF-68B6B00E0BB1}" type="presParOf" srcId="{767963AE-F152-420F-9F57-E5E7D3FD41B9}" destId="{8A56E12C-A9E0-429B-A957-693EB956D189}" srcOrd="1" destOrd="0" presId="urn:microsoft.com/office/officeart/2005/8/layout/hProcess11"/>
    <dgm:cxn modelId="{5D34B54F-E69E-4E41-8790-A876283DE5C3}" type="presParOf" srcId="{767963AE-F152-420F-9F57-E5E7D3FD41B9}" destId="{9FF548A3-BCE0-412C-9BAC-FB22750AB651}" srcOrd="2" destOrd="0" presId="urn:microsoft.com/office/officeart/2005/8/layout/hProcess11"/>
    <dgm:cxn modelId="{B7EDCF64-9A83-4D85-BD04-C9F2C5B23386}" type="presParOf" srcId="{1A77F916-66AE-49D9-8597-F0D08A04D612}" destId="{6E8913DC-DF8A-4588-98C2-C37CDB4E3156}" srcOrd="1" destOrd="0" presId="urn:microsoft.com/office/officeart/2005/8/layout/hProcess11"/>
    <dgm:cxn modelId="{4AFB30DB-F55E-44F6-A6F1-EE614EF55F12}" type="presParOf" srcId="{1A77F916-66AE-49D9-8597-F0D08A04D612}" destId="{85B22617-3915-440E-A93D-F34D70BE5C4C}" srcOrd="2" destOrd="0" presId="urn:microsoft.com/office/officeart/2005/8/layout/hProcess11"/>
    <dgm:cxn modelId="{1A0FF590-6C8B-4D3E-862C-D2C4CF714F7F}" type="presParOf" srcId="{85B22617-3915-440E-A93D-F34D70BE5C4C}" destId="{14E6AE66-A186-46CC-9782-32930706FC16}" srcOrd="0" destOrd="0" presId="urn:microsoft.com/office/officeart/2005/8/layout/hProcess11"/>
    <dgm:cxn modelId="{A5A81BA4-C442-4DD5-80AF-06C2A71E8B49}" type="presParOf" srcId="{85B22617-3915-440E-A93D-F34D70BE5C4C}" destId="{91CDF77E-35BD-4759-A41C-8762E6EA73E5}" srcOrd="1" destOrd="0" presId="urn:microsoft.com/office/officeart/2005/8/layout/hProcess11"/>
    <dgm:cxn modelId="{1B169DB8-F4E2-4306-8F08-D0EC8F669CEF}" type="presParOf" srcId="{85B22617-3915-440E-A93D-F34D70BE5C4C}" destId="{63B45715-FB57-4C19-B2F5-DE485B7E1F6A}" srcOrd="2" destOrd="0" presId="urn:microsoft.com/office/officeart/2005/8/layout/hProcess11"/>
    <dgm:cxn modelId="{C7420C05-FD8D-488B-86FE-0AAF79C7C806}" type="presParOf" srcId="{1A77F916-66AE-49D9-8597-F0D08A04D612}" destId="{B39E30C4-429B-41D7-9D79-87D8498CEF08}" srcOrd="3" destOrd="0" presId="urn:microsoft.com/office/officeart/2005/8/layout/hProcess11"/>
    <dgm:cxn modelId="{EF7E1EF9-1D6D-4124-B63E-8C414694AC2E}" type="presParOf" srcId="{1A77F916-66AE-49D9-8597-F0D08A04D612}" destId="{89DC1120-ACAB-47E1-95ED-BC3C4C3B5AE1}" srcOrd="4" destOrd="0" presId="urn:microsoft.com/office/officeart/2005/8/layout/hProcess11"/>
    <dgm:cxn modelId="{CD1922C8-973C-4EA7-B94E-F8776393D122}" type="presParOf" srcId="{89DC1120-ACAB-47E1-95ED-BC3C4C3B5AE1}" destId="{5B28DD67-6E10-46AA-9814-23FF0D43A222}" srcOrd="0" destOrd="0" presId="urn:microsoft.com/office/officeart/2005/8/layout/hProcess11"/>
    <dgm:cxn modelId="{414507BB-1B84-49C2-BF20-940CAA40CE9B}" type="presParOf" srcId="{89DC1120-ACAB-47E1-95ED-BC3C4C3B5AE1}" destId="{F6E0D7B7-973D-4129-A53E-5086884EBE3A}" srcOrd="1" destOrd="0" presId="urn:microsoft.com/office/officeart/2005/8/layout/hProcess11"/>
    <dgm:cxn modelId="{7C5AB343-82F5-41C5-B27A-F385866D4F62}" type="presParOf" srcId="{89DC1120-ACAB-47E1-95ED-BC3C4C3B5AE1}" destId="{E794F4A8-4914-4C25-83AA-27B7D640C95A}" srcOrd="2" destOrd="0" presId="urn:microsoft.com/office/officeart/2005/8/layout/hProcess11"/>
    <dgm:cxn modelId="{189D4C4F-BE1C-47EE-AFEB-BCDE918D9811}" type="presParOf" srcId="{1A77F916-66AE-49D9-8597-F0D08A04D612}" destId="{FAB7BBDC-D3E1-4D44-89C8-C8294DDC6E4C}" srcOrd="5" destOrd="0" presId="urn:microsoft.com/office/officeart/2005/8/layout/hProcess11"/>
    <dgm:cxn modelId="{F019D8C6-A797-475B-AC3D-4F32C48DDE1B}" type="presParOf" srcId="{1A77F916-66AE-49D9-8597-F0D08A04D612}" destId="{1AA1ED67-7EC1-474D-A55A-AAF18B11BD9D}" srcOrd="6" destOrd="0" presId="urn:microsoft.com/office/officeart/2005/8/layout/hProcess11"/>
    <dgm:cxn modelId="{EE292CEA-0BA7-4B0D-A49E-F6414EB840F6}" type="presParOf" srcId="{1AA1ED67-7EC1-474D-A55A-AAF18B11BD9D}" destId="{D30EE6C3-D63B-4614-83E5-A039C2409B47}" srcOrd="0" destOrd="0" presId="urn:microsoft.com/office/officeart/2005/8/layout/hProcess11"/>
    <dgm:cxn modelId="{5A0C31FC-54AC-46D5-BCA5-B30039B2D137}" type="presParOf" srcId="{1AA1ED67-7EC1-474D-A55A-AAF18B11BD9D}" destId="{1C6A8F52-4035-4C39-AA4B-CB3703D1988A}" srcOrd="1" destOrd="0" presId="urn:microsoft.com/office/officeart/2005/8/layout/hProcess11"/>
    <dgm:cxn modelId="{1E28320A-2D77-4CF9-8842-B3D4746210A6}" type="presParOf" srcId="{1AA1ED67-7EC1-474D-A55A-AAF18B11BD9D}" destId="{4F72C21F-0895-49E7-AB3C-E1A0DB9ECF00}" srcOrd="2" destOrd="0" presId="urn:microsoft.com/office/officeart/2005/8/layout/hProcess11"/>
    <dgm:cxn modelId="{28EE7437-17F8-4C82-ABB1-E74A5B201844}" type="presParOf" srcId="{1A77F916-66AE-49D9-8597-F0D08A04D612}" destId="{DDE7DAAD-1BDC-43C8-9888-2F78B293198E}" srcOrd="7" destOrd="0" presId="urn:microsoft.com/office/officeart/2005/8/layout/hProcess11"/>
    <dgm:cxn modelId="{56E3E154-3F89-4812-9E8E-0CA190AE292D}" type="presParOf" srcId="{1A77F916-66AE-49D9-8597-F0D08A04D612}" destId="{573D42EB-2A25-461E-BDFA-DDF64F00DCEF}" srcOrd="8" destOrd="0" presId="urn:microsoft.com/office/officeart/2005/8/layout/hProcess11"/>
    <dgm:cxn modelId="{8B73B163-3138-4278-8259-B573016364A2}" type="presParOf" srcId="{573D42EB-2A25-461E-BDFA-DDF64F00DCEF}" destId="{CDAD3426-D78B-4105-AEBC-C5464A3DA1E5}" srcOrd="0" destOrd="0" presId="urn:microsoft.com/office/officeart/2005/8/layout/hProcess11"/>
    <dgm:cxn modelId="{CBC2A434-CFAD-4F4D-88EA-A31568579AE8}" type="presParOf" srcId="{573D42EB-2A25-461E-BDFA-DDF64F00DCEF}" destId="{130075C1-F60B-4BBF-8BB3-77168810D2C7}" srcOrd="1" destOrd="0" presId="urn:microsoft.com/office/officeart/2005/8/layout/hProcess11"/>
    <dgm:cxn modelId="{65638EE1-3128-4607-8EAF-AC9AD6EF3CF2}" type="presParOf" srcId="{573D42EB-2A25-461E-BDFA-DDF64F00DCEF}" destId="{81D6901B-C93D-4CC3-8CFD-B391B69AA2BF}" srcOrd="2" destOrd="0" presId="urn:microsoft.com/office/officeart/2005/8/layout/hProcess11"/>
    <dgm:cxn modelId="{0303A14C-F687-481D-B629-72CE88ABBE70}" type="presParOf" srcId="{1A77F916-66AE-49D9-8597-F0D08A04D612}" destId="{FF1EF4F4-1983-47AF-BDC5-76DB1CB9F6B0}" srcOrd="9" destOrd="0" presId="urn:microsoft.com/office/officeart/2005/8/layout/hProcess11"/>
    <dgm:cxn modelId="{3E8708F7-5322-48F6-B354-1D6FA48EB8FD}" type="presParOf" srcId="{1A77F916-66AE-49D9-8597-F0D08A04D612}" destId="{556845E1-9662-444E-B50F-27281C894034}" srcOrd="10" destOrd="0" presId="urn:microsoft.com/office/officeart/2005/8/layout/hProcess11"/>
    <dgm:cxn modelId="{BA0AE897-8889-447F-9E0D-320F0CE19634}" type="presParOf" srcId="{556845E1-9662-444E-B50F-27281C894034}" destId="{1238E15E-2291-4D3A-847F-E8E3BF15A4D0}" srcOrd="0" destOrd="0" presId="urn:microsoft.com/office/officeart/2005/8/layout/hProcess11"/>
    <dgm:cxn modelId="{FDE1F968-05FC-4846-9F0B-87AD9D87F393}" type="presParOf" srcId="{556845E1-9662-444E-B50F-27281C894034}" destId="{330F7B99-E6CF-4EA0-A354-D0CA6175387C}" srcOrd="1" destOrd="0" presId="urn:microsoft.com/office/officeart/2005/8/layout/hProcess11"/>
    <dgm:cxn modelId="{EDCB8835-319F-4E41-81EF-B1C7CD4F27AC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237395" custScaleY="237395" custLinFactNeighborY="-6513"/>
      <dgm:spPr>
        <a:solidFill>
          <a:schemeClr val="accent3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7EF045E4-2F1A-40CF-BB2B-A858232F3F6F}" type="presOf" srcId="{4F58A3E4-0D9D-49CB-B721-7B6329A7244E}" destId="{CDAD3426-D78B-4105-AEBC-C5464A3DA1E5}" srcOrd="0" destOrd="0" presId="urn:microsoft.com/office/officeart/2005/8/layout/hProcess11"/>
    <dgm:cxn modelId="{336A71B2-50A1-4AC8-9FC7-7E8675BB1461}" type="presOf" srcId="{D086753D-E43E-43C5-995F-A7ACBC1EB94E}" destId="{14E6AE66-A186-46CC-9782-32930706FC16}" srcOrd="0" destOrd="0" presId="urn:microsoft.com/office/officeart/2005/8/layout/hProcess11"/>
    <dgm:cxn modelId="{B3C71FC6-F572-46C4-8D64-2CC7B6F28CCD}" type="presOf" srcId="{671E4C31-6F45-49E7-9A84-7303AB2F58C2}" destId="{1238E15E-2291-4D3A-847F-E8E3BF15A4D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AD79533D-9553-455C-AA15-11EC5674A628}" type="presOf" srcId="{9E397CAB-B04E-409B-B86F-39FE336CE2A8}" destId="{02CA2153-6D56-4CE7-9FB3-3225800FCE0A}" srcOrd="0" destOrd="0" presId="urn:microsoft.com/office/officeart/2005/8/layout/hProcess11"/>
    <dgm:cxn modelId="{EF018BDE-B7EF-4089-BFED-D342FFF2805A}" type="presOf" srcId="{3EF4E8BB-3198-48A4-AEB9-CB6593B037B6}" destId="{5B28DD67-6E10-46AA-9814-23FF0D43A222}" srcOrd="0" destOrd="0" presId="urn:microsoft.com/office/officeart/2005/8/layout/hProcess11"/>
    <dgm:cxn modelId="{7BF48D22-ADB6-4FBF-8FCF-3EEA7F8C9DD3}" type="presOf" srcId="{78B57AE5-F291-4564-B9B6-104C5C88E883}" destId="{DE046EB5-EF19-4814-8C47-6599ABF27970}" srcOrd="0" destOrd="0" presId="urn:microsoft.com/office/officeart/2005/8/layout/hProcess11"/>
    <dgm:cxn modelId="{3A16C54C-9F76-498D-A97C-F2789B71FDE7}" type="presOf" srcId="{5482EF08-208F-4EB4-BF8E-C036B17D9968}" destId="{D30EE6C3-D63B-4614-83E5-A039C2409B47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1BEB6B83-AB0B-4E04-971B-CB6E287E8283}" type="presParOf" srcId="{DE046EB5-EF19-4814-8C47-6599ABF27970}" destId="{80483868-375B-43AA-91E5-4B1388C0814C}" srcOrd="0" destOrd="0" presId="urn:microsoft.com/office/officeart/2005/8/layout/hProcess11"/>
    <dgm:cxn modelId="{470C7C4F-0EBC-43E5-9FF6-C301E2F0E654}" type="presParOf" srcId="{DE046EB5-EF19-4814-8C47-6599ABF27970}" destId="{1A77F916-66AE-49D9-8597-F0D08A04D612}" srcOrd="1" destOrd="0" presId="urn:microsoft.com/office/officeart/2005/8/layout/hProcess11"/>
    <dgm:cxn modelId="{2BE798F4-61F6-4F73-B4A9-C0C898C4388E}" type="presParOf" srcId="{1A77F916-66AE-49D9-8597-F0D08A04D612}" destId="{767963AE-F152-420F-9F57-E5E7D3FD41B9}" srcOrd="0" destOrd="0" presId="urn:microsoft.com/office/officeart/2005/8/layout/hProcess11"/>
    <dgm:cxn modelId="{E56CAB5A-36D7-4398-9F2C-2D311DF654E0}" type="presParOf" srcId="{767963AE-F152-420F-9F57-E5E7D3FD41B9}" destId="{02CA2153-6D56-4CE7-9FB3-3225800FCE0A}" srcOrd="0" destOrd="0" presId="urn:microsoft.com/office/officeart/2005/8/layout/hProcess11"/>
    <dgm:cxn modelId="{E06E1879-288A-4CC0-A3CA-A0870E8C4A2C}" type="presParOf" srcId="{767963AE-F152-420F-9F57-E5E7D3FD41B9}" destId="{8A56E12C-A9E0-429B-A957-693EB956D189}" srcOrd="1" destOrd="0" presId="urn:microsoft.com/office/officeart/2005/8/layout/hProcess11"/>
    <dgm:cxn modelId="{46F99302-BB4A-475A-B20B-1C5BFD7B506B}" type="presParOf" srcId="{767963AE-F152-420F-9F57-E5E7D3FD41B9}" destId="{9FF548A3-BCE0-412C-9BAC-FB22750AB651}" srcOrd="2" destOrd="0" presId="urn:microsoft.com/office/officeart/2005/8/layout/hProcess11"/>
    <dgm:cxn modelId="{50529114-9FA5-4BEB-9CBE-E6E5090EADAA}" type="presParOf" srcId="{1A77F916-66AE-49D9-8597-F0D08A04D612}" destId="{6E8913DC-DF8A-4588-98C2-C37CDB4E3156}" srcOrd="1" destOrd="0" presId="urn:microsoft.com/office/officeart/2005/8/layout/hProcess11"/>
    <dgm:cxn modelId="{0FA3F847-E151-4A4F-AC78-73E5A967A198}" type="presParOf" srcId="{1A77F916-66AE-49D9-8597-F0D08A04D612}" destId="{85B22617-3915-440E-A93D-F34D70BE5C4C}" srcOrd="2" destOrd="0" presId="urn:microsoft.com/office/officeart/2005/8/layout/hProcess11"/>
    <dgm:cxn modelId="{CBC5C71F-3589-4764-97FB-F4B33E78C780}" type="presParOf" srcId="{85B22617-3915-440E-A93D-F34D70BE5C4C}" destId="{14E6AE66-A186-46CC-9782-32930706FC16}" srcOrd="0" destOrd="0" presId="urn:microsoft.com/office/officeart/2005/8/layout/hProcess11"/>
    <dgm:cxn modelId="{7541B211-79BE-4F07-BC93-AE53318A86E6}" type="presParOf" srcId="{85B22617-3915-440E-A93D-F34D70BE5C4C}" destId="{91CDF77E-35BD-4759-A41C-8762E6EA73E5}" srcOrd="1" destOrd="0" presId="urn:microsoft.com/office/officeart/2005/8/layout/hProcess11"/>
    <dgm:cxn modelId="{C9EB8D94-7314-4E01-806B-1460B39E51C6}" type="presParOf" srcId="{85B22617-3915-440E-A93D-F34D70BE5C4C}" destId="{63B45715-FB57-4C19-B2F5-DE485B7E1F6A}" srcOrd="2" destOrd="0" presId="urn:microsoft.com/office/officeart/2005/8/layout/hProcess11"/>
    <dgm:cxn modelId="{C6BAC177-E76F-404F-BE9D-E88AE6A14565}" type="presParOf" srcId="{1A77F916-66AE-49D9-8597-F0D08A04D612}" destId="{B39E30C4-429B-41D7-9D79-87D8498CEF08}" srcOrd="3" destOrd="0" presId="urn:microsoft.com/office/officeart/2005/8/layout/hProcess11"/>
    <dgm:cxn modelId="{CB6FDCAB-7D00-4115-8B14-41E0E5358E01}" type="presParOf" srcId="{1A77F916-66AE-49D9-8597-F0D08A04D612}" destId="{89DC1120-ACAB-47E1-95ED-BC3C4C3B5AE1}" srcOrd="4" destOrd="0" presId="urn:microsoft.com/office/officeart/2005/8/layout/hProcess11"/>
    <dgm:cxn modelId="{3D620265-6821-4C0C-A8F4-6C43BED7DBB3}" type="presParOf" srcId="{89DC1120-ACAB-47E1-95ED-BC3C4C3B5AE1}" destId="{5B28DD67-6E10-46AA-9814-23FF0D43A222}" srcOrd="0" destOrd="0" presId="urn:microsoft.com/office/officeart/2005/8/layout/hProcess11"/>
    <dgm:cxn modelId="{826FBEF9-283E-46F9-A439-94A88526B33A}" type="presParOf" srcId="{89DC1120-ACAB-47E1-95ED-BC3C4C3B5AE1}" destId="{F6E0D7B7-973D-4129-A53E-5086884EBE3A}" srcOrd="1" destOrd="0" presId="urn:microsoft.com/office/officeart/2005/8/layout/hProcess11"/>
    <dgm:cxn modelId="{D3B49F98-10CC-4647-9940-3AE8A90CEBC5}" type="presParOf" srcId="{89DC1120-ACAB-47E1-95ED-BC3C4C3B5AE1}" destId="{E794F4A8-4914-4C25-83AA-27B7D640C95A}" srcOrd="2" destOrd="0" presId="urn:microsoft.com/office/officeart/2005/8/layout/hProcess11"/>
    <dgm:cxn modelId="{5E3712F4-BF3D-4EF2-93FA-C0D8354CC49E}" type="presParOf" srcId="{1A77F916-66AE-49D9-8597-F0D08A04D612}" destId="{FAB7BBDC-D3E1-4D44-89C8-C8294DDC6E4C}" srcOrd="5" destOrd="0" presId="urn:microsoft.com/office/officeart/2005/8/layout/hProcess11"/>
    <dgm:cxn modelId="{7C975DF1-0F8B-45C6-BD01-C6191BBAC05C}" type="presParOf" srcId="{1A77F916-66AE-49D9-8597-F0D08A04D612}" destId="{1AA1ED67-7EC1-474D-A55A-AAF18B11BD9D}" srcOrd="6" destOrd="0" presId="urn:microsoft.com/office/officeart/2005/8/layout/hProcess11"/>
    <dgm:cxn modelId="{F3285426-2F13-4B5F-BC9E-E3ADD6FA2D80}" type="presParOf" srcId="{1AA1ED67-7EC1-474D-A55A-AAF18B11BD9D}" destId="{D30EE6C3-D63B-4614-83E5-A039C2409B47}" srcOrd="0" destOrd="0" presId="urn:microsoft.com/office/officeart/2005/8/layout/hProcess11"/>
    <dgm:cxn modelId="{48DC6B4B-6644-4C3C-A67A-8AC704ABF1DF}" type="presParOf" srcId="{1AA1ED67-7EC1-474D-A55A-AAF18B11BD9D}" destId="{1C6A8F52-4035-4C39-AA4B-CB3703D1988A}" srcOrd="1" destOrd="0" presId="urn:microsoft.com/office/officeart/2005/8/layout/hProcess11"/>
    <dgm:cxn modelId="{8E0A55A9-684C-4824-A64E-25DDE90CF1C9}" type="presParOf" srcId="{1AA1ED67-7EC1-474D-A55A-AAF18B11BD9D}" destId="{4F72C21F-0895-49E7-AB3C-E1A0DB9ECF00}" srcOrd="2" destOrd="0" presId="urn:microsoft.com/office/officeart/2005/8/layout/hProcess11"/>
    <dgm:cxn modelId="{610636E2-DAB8-4BE0-9E81-A62CC627DA03}" type="presParOf" srcId="{1A77F916-66AE-49D9-8597-F0D08A04D612}" destId="{DDE7DAAD-1BDC-43C8-9888-2F78B293198E}" srcOrd="7" destOrd="0" presId="urn:microsoft.com/office/officeart/2005/8/layout/hProcess11"/>
    <dgm:cxn modelId="{741A0E4F-DC30-499A-A253-BA993A591C2E}" type="presParOf" srcId="{1A77F916-66AE-49D9-8597-F0D08A04D612}" destId="{573D42EB-2A25-461E-BDFA-DDF64F00DCEF}" srcOrd="8" destOrd="0" presId="urn:microsoft.com/office/officeart/2005/8/layout/hProcess11"/>
    <dgm:cxn modelId="{37C35192-E0A2-4F64-8504-F6DD3A291B42}" type="presParOf" srcId="{573D42EB-2A25-461E-BDFA-DDF64F00DCEF}" destId="{CDAD3426-D78B-4105-AEBC-C5464A3DA1E5}" srcOrd="0" destOrd="0" presId="urn:microsoft.com/office/officeart/2005/8/layout/hProcess11"/>
    <dgm:cxn modelId="{078988B3-5ECD-4B55-9ED0-7290262F3C3C}" type="presParOf" srcId="{573D42EB-2A25-461E-BDFA-DDF64F00DCEF}" destId="{130075C1-F60B-4BBF-8BB3-77168810D2C7}" srcOrd="1" destOrd="0" presId="urn:microsoft.com/office/officeart/2005/8/layout/hProcess11"/>
    <dgm:cxn modelId="{119A03F6-8693-4503-9F76-28C7BED3793D}" type="presParOf" srcId="{573D42EB-2A25-461E-BDFA-DDF64F00DCEF}" destId="{81D6901B-C93D-4CC3-8CFD-B391B69AA2BF}" srcOrd="2" destOrd="0" presId="urn:microsoft.com/office/officeart/2005/8/layout/hProcess11"/>
    <dgm:cxn modelId="{01C6B162-A578-4D74-9132-0C579159F760}" type="presParOf" srcId="{1A77F916-66AE-49D9-8597-F0D08A04D612}" destId="{FF1EF4F4-1983-47AF-BDC5-76DB1CB9F6B0}" srcOrd="9" destOrd="0" presId="urn:microsoft.com/office/officeart/2005/8/layout/hProcess11"/>
    <dgm:cxn modelId="{5FC40933-9F67-4391-B9FD-4D1572D0819E}" type="presParOf" srcId="{1A77F916-66AE-49D9-8597-F0D08A04D612}" destId="{556845E1-9662-444E-B50F-27281C894034}" srcOrd="10" destOrd="0" presId="urn:microsoft.com/office/officeart/2005/8/layout/hProcess11"/>
    <dgm:cxn modelId="{D9839F28-9843-49B6-A176-2CFBB4B6BF0F}" type="presParOf" srcId="{556845E1-9662-444E-B50F-27281C894034}" destId="{1238E15E-2291-4D3A-847F-E8E3BF15A4D0}" srcOrd="0" destOrd="0" presId="urn:microsoft.com/office/officeart/2005/8/layout/hProcess11"/>
    <dgm:cxn modelId="{895A7E3A-3FC5-4BE4-8BCF-B328855C6094}" type="presParOf" srcId="{556845E1-9662-444E-B50F-27281C894034}" destId="{330F7B99-E6CF-4EA0-A354-D0CA6175387C}" srcOrd="1" destOrd="0" presId="urn:microsoft.com/office/officeart/2005/8/layout/hProcess11"/>
    <dgm:cxn modelId="{A72AA5EA-16B6-471C-8DA8-F70CDA565079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237395" custScaleY="237395" custLinFactNeighborY="-6513"/>
      <dgm:spPr>
        <a:solidFill>
          <a:schemeClr val="accent3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BE69CCF8-8310-4E55-BD2F-7762F568C6C7}" type="presOf" srcId="{D086753D-E43E-43C5-995F-A7ACBC1EB94E}" destId="{14E6AE66-A186-46CC-9782-32930706FC16}" srcOrd="0" destOrd="0" presId="urn:microsoft.com/office/officeart/2005/8/layout/hProcess11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82D2E002-7C42-4CB5-A6E0-30C55EF0092F}" type="presOf" srcId="{78B57AE5-F291-4564-B9B6-104C5C88E883}" destId="{DE046EB5-EF19-4814-8C47-6599ABF27970}" srcOrd="0" destOrd="0" presId="urn:microsoft.com/office/officeart/2005/8/layout/hProcess11"/>
    <dgm:cxn modelId="{EADBD7C7-A43C-4EF2-B980-F785E3B57496}" type="presOf" srcId="{4F58A3E4-0D9D-49CB-B721-7B6329A7244E}" destId="{CDAD3426-D78B-4105-AEBC-C5464A3DA1E5}" srcOrd="0" destOrd="0" presId="urn:microsoft.com/office/officeart/2005/8/layout/hProcess11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034A2C72-F029-4632-96A8-5FDBD1F45FB5}" type="presOf" srcId="{671E4C31-6F45-49E7-9A84-7303AB2F58C2}" destId="{1238E15E-2291-4D3A-847F-E8E3BF15A4D0}" srcOrd="0" destOrd="0" presId="urn:microsoft.com/office/officeart/2005/8/layout/hProcess11"/>
    <dgm:cxn modelId="{3D7C23C8-9C52-49EA-AE63-BF4C41DCA77A}" type="presOf" srcId="{5482EF08-208F-4EB4-BF8E-C036B17D9968}" destId="{D30EE6C3-D63B-4614-83E5-A039C2409B47}" srcOrd="0" destOrd="0" presId="urn:microsoft.com/office/officeart/2005/8/layout/hProcess11"/>
    <dgm:cxn modelId="{6A7276B5-C748-4C49-A102-C470BDBDC52C}" type="presOf" srcId="{3EF4E8BB-3198-48A4-AEB9-CB6593B037B6}" destId="{5B28DD67-6E10-46AA-9814-23FF0D43A222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86E0A797-4EE4-4480-9C3E-B7C6CC0507F6}" type="presOf" srcId="{9E397CAB-B04E-409B-B86F-39FE336CE2A8}" destId="{02CA2153-6D56-4CE7-9FB3-3225800FCE0A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AE7A4A9A-AFB9-4EA2-A1A5-D742393E112B}" type="presParOf" srcId="{DE046EB5-EF19-4814-8C47-6599ABF27970}" destId="{80483868-375B-43AA-91E5-4B1388C0814C}" srcOrd="0" destOrd="0" presId="urn:microsoft.com/office/officeart/2005/8/layout/hProcess11"/>
    <dgm:cxn modelId="{8CC1AD78-E224-44B9-93A3-15083FC75BF6}" type="presParOf" srcId="{DE046EB5-EF19-4814-8C47-6599ABF27970}" destId="{1A77F916-66AE-49D9-8597-F0D08A04D612}" srcOrd="1" destOrd="0" presId="urn:microsoft.com/office/officeart/2005/8/layout/hProcess11"/>
    <dgm:cxn modelId="{D5EB4BBF-2798-43DB-A645-DF27694E07A6}" type="presParOf" srcId="{1A77F916-66AE-49D9-8597-F0D08A04D612}" destId="{767963AE-F152-420F-9F57-E5E7D3FD41B9}" srcOrd="0" destOrd="0" presId="urn:microsoft.com/office/officeart/2005/8/layout/hProcess11"/>
    <dgm:cxn modelId="{8BB0A48D-69AA-4DC6-A806-ABDC892B4084}" type="presParOf" srcId="{767963AE-F152-420F-9F57-E5E7D3FD41B9}" destId="{02CA2153-6D56-4CE7-9FB3-3225800FCE0A}" srcOrd="0" destOrd="0" presId="urn:microsoft.com/office/officeart/2005/8/layout/hProcess11"/>
    <dgm:cxn modelId="{546BF9D3-EF34-4E5A-85AB-2EECDC2EAC07}" type="presParOf" srcId="{767963AE-F152-420F-9F57-E5E7D3FD41B9}" destId="{8A56E12C-A9E0-429B-A957-693EB956D189}" srcOrd="1" destOrd="0" presId="urn:microsoft.com/office/officeart/2005/8/layout/hProcess11"/>
    <dgm:cxn modelId="{3C77A841-3C99-4F0F-BC75-10939862CB14}" type="presParOf" srcId="{767963AE-F152-420F-9F57-E5E7D3FD41B9}" destId="{9FF548A3-BCE0-412C-9BAC-FB22750AB651}" srcOrd="2" destOrd="0" presId="urn:microsoft.com/office/officeart/2005/8/layout/hProcess11"/>
    <dgm:cxn modelId="{47B79F8A-6455-42F0-B42C-4322B01F7605}" type="presParOf" srcId="{1A77F916-66AE-49D9-8597-F0D08A04D612}" destId="{6E8913DC-DF8A-4588-98C2-C37CDB4E3156}" srcOrd="1" destOrd="0" presId="urn:microsoft.com/office/officeart/2005/8/layout/hProcess11"/>
    <dgm:cxn modelId="{8250BE04-7C6E-4010-B09B-4D5207807E2B}" type="presParOf" srcId="{1A77F916-66AE-49D9-8597-F0D08A04D612}" destId="{85B22617-3915-440E-A93D-F34D70BE5C4C}" srcOrd="2" destOrd="0" presId="urn:microsoft.com/office/officeart/2005/8/layout/hProcess11"/>
    <dgm:cxn modelId="{5117B189-86F3-47A1-9D5C-3DCAA87C62F9}" type="presParOf" srcId="{85B22617-3915-440E-A93D-F34D70BE5C4C}" destId="{14E6AE66-A186-46CC-9782-32930706FC16}" srcOrd="0" destOrd="0" presId="urn:microsoft.com/office/officeart/2005/8/layout/hProcess11"/>
    <dgm:cxn modelId="{3BB7613A-4B8A-4146-982D-4DEE6B654A24}" type="presParOf" srcId="{85B22617-3915-440E-A93D-F34D70BE5C4C}" destId="{91CDF77E-35BD-4759-A41C-8762E6EA73E5}" srcOrd="1" destOrd="0" presId="urn:microsoft.com/office/officeart/2005/8/layout/hProcess11"/>
    <dgm:cxn modelId="{859E9138-8A4C-4F68-8B15-832C0C354693}" type="presParOf" srcId="{85B22617-3915-440E-A93D-F34D70BE5C4C}" destId="{63B45715-FB57-4C19-B2F5-DE485B7E1F6A}" srcOrd="2" destOrd="0" presId="urn:microsoft.com/office/officeart/2005/8/layout/hProcess11"/>
    <dgm:cxn modelId="{5F4F8C06-EDF7-48AA-8DBF-CFF8885344A4}" type="presParOf" srcId="{1A77F916-66AE-49D9-8597-F0D08A04D612}" destId="{B39E30C4-429B-41D7-9D79-87D8498CEF08}" srcOrd="3" destOrd="0" presId="urn:microsoft.com/office/officeart/2005/8/layout/hProcess11"/>
    <dgm:cxn modelId="{5EE0FA92-1B1E-4F45-9330-966B72EC72EF}" type="presParOf" srcId="{1A77F916-66AE-49D9-8597-F0D08A04D612}" destId="{89DC1120-ACAB-47E1-95ED-BC3C4C3B5AE1}" srcOrd="4" destOrd="0" presId="urn:microsoft.com/office/officeart/2005/8/layout/hProcess11"/>
    <dgm:cxn modelId="{3E1782B2-C1AE-4F11-99FB-BFCC165603AD}" type="presParOf" srcId="{89DC1120-ACAB-47E1-95ED-BC3C4C3B5AE1}" destId="{5B28DD67-6E10-46AA-9814-23FF0D43A222}" srcOrd="0" destOrd="0" presId="urn:microsoft.com/office/officeart/2005/8/layout/hProcess11"/>
    <dgm:cxn modelId="{6B7AB6B6-BF02-4ACD-929C-21DBFD4A5CFA}" type="presParOf" srcId="{89DC1120-ACAB-47E1-95ED-BC3C4C3B5AE1}" destId="{F6E0D7B7-973D-4129-A53E-5086884EBE3A}" srcOrd="1" destOrd="0" presId="urn:microsoft.com/office/officeart/2005/8/layout/hProcess11"/>
    <dgm:cxn modelId="{0A5ABC16-96AE-4260-874E-D2A7460AC4C9}" type="presParOf" srcId="{89DC1120-ACAB-47E1-95ED-BC3C4C3B5AE1}" destId="{E794F4A8-4914-4C25-83AA-27B7D640C95A}" srcOrd="2" destOrd="0" presId="urn:microsoft.com/office/officeart/2005/8/layout/hProcess11"/>
    <dgm:cxn modelId="{0D90D962-A06F-4741-941F-77AA4DED28DD}" type="presParOf" srcId="{1A77F916-66AE-49D9-8597-F0D08A04D612}" destId="{FAB7BBDC-D3E1-4D44-89C8-C8294DDC6E4C}" srcOrd="5" destOrd="0" presId="urn:microsoft.com/office/officeart/2005/8/layout/hProcess11"/>
    <dgm:cxn modelId="{2339F80F-3633-4B79-8C1E-36A1FB48A707}" type="presParOf" srcId="{1A77F916-66AE-49D9-8597-F0D08A04D612}" destId="{1AA1ED67-7EC1-474D-A55A-AAF18B11BD9D}" srcOrd="6" destOrd="0" presId="urn:microsoft.com/office/officeart/2005/8/layout/hProcess11"/>
    <dgm:cxn modelId="{25F2F144-00BE-4FB6-8E20-CCD4987C6484}" type="presParOf" srcId="{1AA1ED67-7EC1-474D-A55A-AAF18B11BD9D}" destId="{D30EE6C3-D63B-4614-83E5-A039C2409B47}" srcOrd="0" destOrd="0" presId="urn:microsoft.com/office/officeart/2005/8/layout/hProcess11"/>
    <dgm:cxn modelId="{EF84A4B3-233E-4183-9F1A-46DAEDCD88AD}" type="presParOf" srcId="{1AA1ED67-7EC1-474D-A55A-AAF18B11BD9D}" destId="{1C6A8F52-4035-4C39-AA4B-CB3703D1988A}" srcOrd="1" destOrd="0" presId="urn:microsoft.com/office/officeart/2005/8/layout/hProcess11"/>
    <dgm:cxn modelId="{EF396D32-EC93-49B3-9122-397549711111}" type="presParOf" srcId="{1AA1ED67-7EC1-474D-A55A-AAF18B11BD9D}" destId="{4F72C21F-0895-49E7-AB3C-E1A0DB9ECF00}" srcOrd="2" destOrd="0" presId="urn:microsoft.com/office/officeart/2005/8/layout/hProcess11"/>
    <dgm:cxn modelId="{B87B9805-249F-41B7-BD5F-10143A993CD2}" type="presParOf" srcId="{1A77F916-66AE-49D9-8597-F0D08A04D612}" destId="{DDE7DAAD-1BDC-43C8-9888-2F78B293198E}" srcOrd="7" destOrd="0" presId="urn:microsoft.com/office/officeart/2005/8/layout/hProcess11"/>
    <dgm:cxn modelId="{4FE64979-E70C-4B08-952B-0B9D35B00A13}" type="presParOf" srcId="{1A77F916-66AE-49D9-8597-F0D08A04D612}" destId="{573D42EB-2A25-461E-BDFA-DDF64F00DCEF}" srcOrd="8" destOrd="0" presId="urn:microsoft.com/office/officeart/2005/8/layout/hProcess11"/>
    <dgm:cxn modelId="{42D6C3FE-E12E-492E-ABD2-E8F552571AE1}" type="presParOf" srcId="{573D42EB-2A25-461E-BDFA-DDF64F00DCEF}" destId="{CDAD3426-D78B-4105-AEBC-C5464A3DA1E5}" srcOrd="0" destOrd="0" presId="urn:microsoft.com/office/officeart/2005/8/layout/hProcess11"/>
    <dgm:cxn modelId="{9AFC34B2-A9FF-42DE-A680-4B687AFE1928}" type="presParOf" srcId="{573D42EB-2A25-461E-BDFA-DDF64F00DCEF}" destId="{130075C1-F60B-4BBF-8BB3-77168810D2C7}" srcOrd="1" destOrd="0" presId="urn:microsoft.com/office/officeart/2005/8/layout/hProcess11"/>
    <dgm:cxn modelId="{34718607-F784-4E9E-9741-9410661242DA}" type="presParOf" srcId="{573D42EB-2A25-461E-BDFA-DDF64F00DCEF}" destId="{81D6901B-C93D-4CC3-8CFD-B391B69AA2BF}" srcOrd="2" destOrd="0" presId="urn:microsoft.com/office/officeart/2005/8/layout/hProcess11"/>
    <dgm:cxn modelId="{68F1B6CC-A99E-491F-9B05-0089C7FDC11F}" type="presParOf" srcId="{1A77F916-66AE-49D9-8597-F0D08A04D612}" destId="{FF1EF4F4-1983-47AF-BDC5-76DB1CB9F6B0}" srcOrd="9" destOrd="0" presId="urn:microsoft.com/office/officeart/2005/8/layout/hProcess11"/>
    <dgm:cxn modelId="{ADFBDE26-C866-4959-8983-FF0DCD2E5320}" type="presParOf" srcId="{1A77F916-66AE-49D9-8597-F0D08A04D612}" destId="{556845E1-9662-444E-B50F-27281C894034}" srcOrd="10" destOrd="0" presId="urn:microsoft.com/office/officeart/2005/8/layout/hProcess11"/>
    <dgm:cxn modelId="{C0573960-0D0B-42CF-8655-F3D90161241C}" type="presParOf" srcId="{556845E1-9662-444E-B50F-27281C894034}" destId="{1238E15E-2291-4D3A-847F-E8E3BF15A4D0}" srcOrd="0" destOrd="0" presId="urn:microsoft.com/office/officeart/2005/8/layout/hProcess11"/>
    <dgm:cxn modelId="{D7CC1827-5E62-4A36-BED4-E5BCD8715577}" type="presParOf" srcId="{556845E1-9662-444E-B50F-27281C894034}" destId="{330F7B99-E6CF-4EA0-A354-D0CA6175387C}" srcOrd="1" destOrd="0" presId="urn:microsoft.com/office/officeart/2005/8/layout/hProcess11"/>
    <dgm:cxn modelId="{CB282685-E861-4FB4-A989-47E233F11B26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B57AE5-F291-4564-B9B6-104C5C88E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9E397CAB-B04E-409B-B86F-39FE336CE2A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2011</a:t>
          </a:r>
        </a:p>
      </dgm:t>
    </dgm:pt>
    <dgm:pt modelId="{47707093-98EA-4C15-8381-5CF5B0886235}" type="parTrans" cxnId="{84426051-7FCA-4E1A-96DF-EDA758E5780C}">
      <dgm:prSet/>
      <dgm:spPr/>
      <dgm:t>
        <a:bodyPr/>
        <a:lstStyle/>
        <a:p>
          <a:endParaRPr lang="en-US"/>
        </a:p>
      </dgm:t>
    </dgm:pt>
    <dgm:pt modelId="{84CA3B2F-BCAC-4D31-9D8C-AA97C815F9C1}" type="sibTrans" cxnId="{84426051-7FCA-4E1A-96DF-EDA758E5780C}">
      <dgm:prSet/>
      <dgm:spPr/>
      <dgm:t>
        <a:bodyPr/>
        <a:lstStyle/>
        <a:p>
          <a:endParaRPr lang="en-US"/>
        </a:p>
      </dgm:t>
    </dgm:pt>
    <dgm:pt modelId="{671E4C31-6F45-49E7-9A84-7303AB2F58C2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2013</a:t>
          </a:r>
        </a:p>
      </dgm:t>
    </dgm:pt>
    <dgm:pt modelId="{85869E37-5CFF-4A13-AB52-EF35F9F601B2}" type="parTrans" cxnId="{28A4ED2C-E7C3-4ECB-82F2-DAD5E4F4C8DF}">
      <dgm:prSet/>
      <dgm:spPr/>
      <dgm:t>
        <a:bodyPr/>
        <a:lstStyle/>
        <a:p>
          <a:endParaRPr lang="en-US"/>
        </a:p>
      </dgm:t>
    </dgm:pt>
    <dgm:pt modelId="{6EDA9C42-DFC4-4795-AE1D-05523DEF45FD}" type="sibTrans" cxnId="{28A4ED2C-E7C3-4ECB-82F2-DAD5E4F4C8DF}">
      <dgm:prSet/>
      <dgm:spPr/>
      <dgm:t>
        <a:bodyPr/>
        <a:lstStyle/>
        <a:p>
          <a:endParaRPr lang="en-US"/>
        </a:p>
      </dgm:t>
    </dgm:pt>
    <dgm:pt modelId="{D086753D-E43E-43C5-995F-A7ACBC1EB94E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2012</a:t>
          </a:r>
        </a:p>
      </dgm:t>
    </dgm:pt>
    <dgm:pt modelId="{3957F2F6-AC6D-4496-984F-39B02A9E0E72}" type="parTrans" cxnId="{AA1FF544-F051-46FB-9137-374833D3A79C}">
      <dgm:prSet/>
      <dgm:spPr/>
      <dgm:t>
        <a:bodyPr/>
        <a:lstStyle/>
        <a:p>
          <a:endParaRPr lang="en-US"/>
        </a:p>
      </dgm:t>
    </dgm:pt>
    <dgm:pt modelId="{04CEB547-3C58-4AAF-BE22-A3C6990DE2FF}" type="sibTrans" cxnId="{AA1FF544-F051-46FB-9137-374833D3A79C}">
      <dgm:prSet/>
      <dgm:spPr/>
      <dgm:t>
        <a:bodyPr/>
        <a:lstStyle/>
        <a:p>
          <a:endParaRPr lang="en-US"/>
        </a:p>
      </dgm:t>
    </dgm:pt>
    <dgm:pt modelId="{3EF4E8BB-3198-48A4-AEB9-CB6593B037B6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Fall 2012</a:t>
          </a:r>
        </a:p>
      </dgm:t>
    </dgm:pt>
    <dgm:pt modelId="{B1385C42-CB1B-4989-9BA6-67C16018DE16}" type="parTrans" cxnId="{E2EE70AA-184F-497A-9383-DE673231E055}">
      <dgm:prSet/>
      <dgm:spPr/>
      <dgm:t>
        <a:bodyPr/>
        <a:lstStyle/>
        <a:p>
          <a:endParaRPr lang="en-US"/>
        </a:p>
      </dgm:t>
    </dgm:pt>
    <dgm:pt modelId="{DF67FE2A-3771-4E5D-9111-B5303C033D01}" type="sibTrans" cxnId="{E2EE70AA-184F-497A-9383-DE673231E055}">
      <dgm:prSet/>
      <dgm:spPr/>
      <dgm:t>
        <a:bodyPr/>
        <a:lstStyle/>
        <a:p>
          <a:endParaRPr lang="en-US"/>
        </a:p>
      </dgm:t>
    </dgm:pt>
    <dgm:pt modelId="{5482EF08-208F-4EB4-BF8E-C036B17D9968}">
      <dgm:prSet phldrT="[Text]" custT="1"/>
      <dgm:spPr/>
      <dgm:t>
        <a:bodyPr/>
        <a:lstStyle/>
        <a:p>
          <a:r>
            <a:rPr lang="en-US" sz="1450" b="0" dirty="0">
              <a:solidFill>
                <a:schemeClr val="tx1"/>
              </a:solidFill>
              <a:effectLst/>
            </a:rPr>
            <a:t>Spring 2013</a:t>
          </a:r>
        </a:p>
      </dgm:t>
    </dgm:pt>
    <dgm:pt modelId="{50CA9C0B-92FE-4FB4-8B11-C87BBAC01B18}" type="parTrans" cxnId="{42FE281E-FAC9-4978-A2C6-ACD2FA1DB0DB}">
      <dgm:prSet/>
      <dgm:spPr/>
      <dgm:t>
        <a:bodyPr/>
        <a:lstStyle/>
        <a:p>
          <a:endParaRPr lang="en-US"/>
        </a:p>
      </dgm:t>
    </dgm:pt>
    <dgm:pt modelId="{A63E7E51-9FC4-4997-8A04-B4490455C44F}" type="sibTrans" cxnId="{42FE281E-FAC9-4978-A2C6-ACD2FA1DB0DB}">
      <dgm:prSet/>
      <dgm:spPr/>
      <dgm:t>
        <a:bodyPr/>
        <a:lstStyle/>
        <a:p>
          <a:endParaRPr lang="en-US"/>
        </a:p>
      </dgm:t>
    </dgm:pt>
    <dgm:pt modelId="{4F58A3E4-0D9D-49CB-B721-7B6329A7244E}">
      <dgm:prSet phldrT="[Text]" custT="1"/>
      <dgm:spPr/>
      <dgm:t>
        <a:bodyPr/>
        <a:lstStyle/>
        <a:p>
          <a:r>
            <a:rPr lang="en-US" sz="1450" b="0" spc="-40" baseline="0" dirty="0">
              <a:solidFill>
                <a:schemeClr val="tx1"/>
              </a:solidFill>
              <a:effectLst/>
            </a:rPr>
            <a:t>Summer 2013</a:t>
          </a:r>
        </a:p>
      </dgm:t>
    </dgm:pt>
    <dgm:pt modelId="{29DA679E-1F48-4A65-B086-01CE58A9ADF5}" type="parTrans" cxnId="{37D45285-CCBF-457C-9CE3-D1EF8EB81684}">
      <dgm:prSet/>
      <dgm:spPr/>
      <dgm:t>
        <a:bodyPr/>
        <a:lstStyle/>
        <a:p>
          <a:endParaRPr lang="en-US"/>
        </a:p>
      </dgm:t>
    </dgm:pt>
    <dgm:pt modelId="{C28936AF-CF33-46C1-BB25-445E1D6507BA}" type="sibTrans" cxnId="{37D45285-CCBF-457C-9CE3-D1EF8EB81684}">
      <dgm:prSet/>
      <dgm:spPr/>
      <dgm:t>
        <a:bodyPr/>
        <a:lstStyle/>
        <a:p>
          <a:endParaRPr lang="en-US"/>
        </a:p>
      </dgm:t>
    </dgm:pt>
    <dgm:pt modelId="{DE046EB5-EF19-4814-8C47-6599ABF27970}" type="pres">
      <dgm:prSet presAssocID="{78B57AE5-F291-4564-B9B6-104C5C88E883}" presName="Name0" presStyleCnt="0">
        <dgm:presLayoutVars>
          <dgm:dir/>
          <dgm:resizeHandles val="exact"/>
        </dgm:presLayoutVars>
      </dgm:prSet>
      <dgm:spPr/>
    </dgm:pt>
    <dgm:pt modelId="{80483868-375B-43AA-91E5-4B1388C0814C}" type="pres">
      <dgm:prSet presAssocID="{78B57AE5-F291-4564-B9B6-104C5C88E883}" presName="arrow" presStyleLbl="bgShp" presStyleIdx="0" presStyleCnt="1" custScaleY="7418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77F916-66AE-49D9-8597-F0D08A04D612}" type="pres">
      <dgm:prSet presAssocID="{78B57AE5-F291-4564-B9B6-104C5C88E883}" presName="points" presStyleCnt="0"/>
      <dgm:spPr/>
    </dgm:pt>
    <dgm:pt modelId="{767963AE-F152-420F-9F57-E5E7D3FD41B9}" type="pres">
      <dgm:prSet presAssocID="{9E397CAB-B04E-409B-B86F-39FE336CE2A8}" presName="compositeA" presStyleCnt="0"/>
      <dgm:spPr/>
    </dgm:pt>
    <dgm:pt modelId="{02CA2153-6D56-4CE7-9FB3-3225800FCE0A}" type="pres">
      <dgm:prSet presAssocID="{9E397CAB-B04E-409B-B86F-39FE336CE2A8}" presName="textA" presStyleLbl="revTx" presStyleIdx="0" presStyleCnt="6" custScaleX="81235" custScaleY="96442" custLinFactY="52669" custLinFactNeighborX="17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E12C-A9E0-429B-A957-693EB956D189}" type="pres">
      <dgm:prSet presAssocID="{9E397CAB-B04E-409B-B86F-39FE336CE2A8}" presName="circleA" presStyleLbl="node1" presStyleIdx="0" presStyleCnt="6" custScaleX="178046" custScaleY="178046"/>
      <dgm:spPr>
        <a:solidFill>
          <a:schemeClr val="accent6"/>
        </a:solidFill>
      </dgm:spPr>
    </dgm:pt>
    <dgm:pt modelId="{9FF548A3-BCE0-412C-9BAC-FB22750AB651}" type="pres">
      <dgm:prSet presAssocID="{9E397CAB-B04E-409B-B86F-39FE336CE2A8}" presName="spaceA" presStyleCnt="0"/>
      <dgm:spPr/>
    </dgm:pt>
    <dgm:pt modelId="{6E8913DC-DF8A-4588-98C2-C37CDB4E3156}" type="pres">
      <dgm:prSet presAssocID="{84CA3B2F-BCAC-4D31-9D8C-AA97C815F9C1}" presName="space" presStyleCnt="0"/>
      <dgm:spPr/>
    </dgm:pt>
    <dgm:pt modelId="{85B22617-3915-440E-A93D-F34D70BE5C4C}" type="pres">
      <dgm:prSet presAssocID="{D086753D-E43E-43C5-995F-A7ACBC1EB94E}" presName="compositeB" presStyleCnt="0"/>
      <dgm:spPr/>
    </dgm:pt>
    <dgm:pt modelId="{14E6AE66-A186-46CC-9782-32930706FC16}" type="pres">
      <dgm:prSet presAssocID="{D086753D-E43E-43C5-995F-A7ACBC1EB94E}" presName="textB" presStyleLbl="revTx" presStyleIdx="1" presStyleCnt="6" custScaleX="102426" custScaleY="89023" custLinFactNeighborX="23622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77E-35BD-4759-A41C-8762E6EA73E5}" type="pres">
      <dgm:prSet presAssocID="{D086753D-E43E-43C5-995F-A7ACBC1EB94E}" presName="circleB" presStyleLbl="node1" presStyleIdx="1" presStyleCnt="6" custScaleX="178046" custScaleY="178046" custLinFactNeighborY="-6512"/>
      <dgm:spPr>
        <a:solidFill>
          <a:schemeClr val="accent6"/>
        </a:solidFill>
      </dgm:spPr>
    </dgm:pt>
    <dgm:pt modelId="{63B45715-FB57-4C19-B2F5-DE485B7E1F6A}" type="pres">
      <dgm:prSet presAssocID="{D086753D-E43E-43C5-995F-A7ACBC1EB94E}" presName="spaceB" presStyleCnt="0"/>
      <dgm:spPr/>
    </dgm:pt>
    <dgm:pt modelId="{B39E30C4-429B-41D7-9D79-87D8498CEF08}" type="pres">
      <dgm:prSet presAssocID="{04CEB547-3C58-4AAF-BE22-A3C6990DE2FF}" presName="space" presStyleCnt="0"/>
      <dgm:spPr/>
    </dgm:pt>
    <dgm:pt modelId="{89DC1120-ACAB-47E1-95ED-BC3C4C3B5AE1}" type="pres">
      <dgm:prSet presAssocID="{3EF4E8BB-3198-48A4-AEB9-CB6593B037B6}" presName="compositeA" presStyleCnt="0"/>
      <dgm:spPr/>
    </dgm:pt>
    <dgm:pt modelId="{5B28DD67-6E10-46AA-9814-23FF0D43A222}" type="pres">
      <dgm:prSet presAssocID="{3EF4E8BB-3198-48A4-AEB9-CB6593B037B6}" presName="textA" presStyleLbl="revTx" presStyleIdx="2" presStyleCnt="6" custScaleX="81338" custScaleY="96442" custLinFactY="52669" custLinFactNeighborX="156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D7B7-973D-4129-A53E-5086884EBE3A}" type="pres">
      <dgm:prSet presAssocID="{3EF4E8BB-3198-48A4-AEB9-CB6593B037B6}" presName="circleA" presStyleLbl="node1" presStyleIdx="2" presStyleCnt="6" custScaleX="178046" custScaleY="178046" custLinFactNeighborY="8023"/>
      <dgm:spPr>
        <a:solidFill>
          <a:schemeClr val="accent6"/>
        </a:solidFill>
      </dgm:spPr>
    </dgm:pt>
    <dgm:pt modelId="{E794F4A8-4914-4C25-83AA-27B7D640C95A}" type="pres">
      <dgm:prSet presAssocID="{3EF4E8BB-3198-48A4-AEB9-CB6593B037B6}" presName="spaceA" presStyleCnt="0"/>
      <dgm:spPr/>
    </dgm:pt>
    <dgm:pt modelId="{FAB7BBDC-D3E1-4D44-89C8-C8294DDC6E4C}" type="pres">
      <dgm:prSet presAssocID="{DF67FE2A-3771-4E5D-9111-B5303C033D01}" presName="space" presStyleCnt="0"/>
      <dgm:spPr/>
    </dgm:pt>
    <dgm:pt modelId="{1AA1ED67-7EC1-474D-A55A-AAF18B11BD9D}" type="pres">
      <dgm:prSet presAssocID="{5482EF08-208F-4EB4-BF8E-C036B17D9968}" presName="compositeB" presStyleCnt="0"/>
      <dgm:spPr/>
    </dgm:pt>
    <dgm:pt modelId="{D30EE6C3-D63B-4614-83E5-A039C2409B47}" type="pres">
      <dgm:prSet presAssocID="{5482EF08-208F-4EB4-BF8E-C036B17D9968}" presName="textB" presStyleLbl="revTx" presStyleIdx="3" presStyleCnt="6" custScaleY="89023" custLinFactNeighborX="22023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8F52-4035-4C39-AA4B-CB3703D1988A}" type="pres">
      <dgm:prSet presAssocID="{5482EF08-208F-4EB4-BF8E-C036B17D9968}" presName="circleB" presStyleLbl="node1" presStyleIdx="3" presStyleCnt="6" custScaleX="237395" custScaleY="237395" custLinFactNeighborY="-6513"/>
      <dgm:spPr>
        <a:solidFill>
          <a:schemeClr val="accent3"/>
        </a:solidFill>
      </dgm:spPr>
    </dgm:pt>
    <dgm:pt modelId="{4F72C21F-0895-49E7-AB3C-E1A0DB9ECF00}" type="pres">
      <dgm:prSet presAssocID="{5482EF08-208F-4EB4-BF8E-C036B17D9968}" presName="spaceB" presStyleCnt="0"/>
      <dgm:spPr/>
    </dgm:pt>
    <dgm:pt modelId="{DDE7DAAD-1BDC-43C8-9888-2F78B293198E}" type="pres">
      <dgm:prSet presAssocID="{A63E7E51-9FC4-4997-8A04-B4490455C44F}" presName="space" presStyleCnt="0"/>
      <dgm:spPr/>
    </dgm:pt>
    <dgm:pt modelId="{573D42EB-2A25-461E-BDFA-DDF64F00DCEF}" type="pres">
      <dgm:prSet presAssocID="{4F58A3E4-0D9D-49CB-B721-7B6329A7244E}" presName="compositeA" presStyleCnt="0"/>
      <dgm:spPr/>
    </dgm:pt>
    <dgm:pt modelId="{CDAD3426-D78B-4105-AEBC-C5464A3DA1E5}" type="pres">
      <dgm:prSet presAssocID="{4F58A3E4-0D9D-49CB-B721-7B6329A7244E}" presName="textA" presStyleLbl="revTx" presStyleIdx="4" presStyleCnt="6" custScaleX="109036" custScaleY="96442" custLinFactY="53912" custLinFactNeighborX="306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75C1-F60B-4BBF-8BB3-77168810D2C7}" type="pres">
      <dgm:prSet presAssocID="{4F58A3E4-0D9D-49CB-B721-7B6329A7244E}" presName="circleA" presStyleLbl="node1" presStyleIdx="4" presStyleCnt="6" custScaleX="178046" custScaleY="178046" custLinFactNeighborY="8023"/>
      <dgm:spPr>
        <a:solidFill>
          <a:schemeClr val="accent6"/>
        </a:solidFill>
      </dgm:spPr>
    </dgm:pt>
    <dgm:pt modelId="{81D6901B-C93D-4CC3-8CFD-B391B69AA2BF}" type="pres">
      <dgm:prSet presAssocID="{4F58A3E4-0D9D-49CB-B721-7B6329A7244E}" presName="spaceA" presStyleCnt="0"/>
      <dgm:spPr/>
    </dgm:pt>
    <dgm:pt modelId="{FF1EF4F4-1983-47AF-BDC5-76DB1CB9F6B0}" type="pres">
      <dgm:prSet presAssocID="{C28936AF-CF33-46C1-BB25-445E1D6507BA}" presName="space" presStyleCnt="0"/>
      <dgm:spPr/>
    </dgm:pt>
    <dgm:pt modelId="{556845E1-9662-444E-B50F-27281C894034}" type="pres">
      <dgm:prSet presAssocID="{671E4C31-6F45-49E7-9A84-7303AB2F58C2}" presName="compositeB" presStyleCnt="0"/>
      <dgm:spPr/>
    </dgm:pt>
    <dgm:pt modelId="{1238E15E-2291-4D3A-847F-E8E3BF15A4D0}" type="pres">
      <dgm:prSet presAssocID="{671E4C31-6F45-49E7-9A84-7303AB2F58C2}" presName="textB" presStyleLbl="revTx" presStyleIdx="5" presStyleCnt="6" custScaleY="89023" custLinFactNeighborX="28189" custLinFactNeighborY="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7B99-E6CF-4EA0-A354-D0CA6175387C}" type="pres">
      <dgm:prSet presAssocID="{671E4C31-6F45-49E7-9A84-7303AB2F58C2}" presName="circleB" presStyleLbl="node1" presStyleIdx="5" presStyleCnt="6" custScaleX="178046" custScaleY="178046" custLinFactNeighborY="-6513"/>
      <dgm:spPr>
        <a:solidFill>
          <a:schemeClr val="accent6"/>
        </a:solidFill>
      </dgm:spPr>
    </dgm:pt>
    <dgm:pt modelId="{E1FC1A0F-AEB4-4CEE-B06C-CBBE138B3BF6}" type="pres">
      <dgm:prSet presAssocID="{671E4C31-6F45-49E7-9A84-7303AB2F58C2}" presName="spaceB" presStyleCnt="0"/>
      <dgm:spPr/>
    </dgm:pt>
  </dgm:ptLst>
  <dgm:cxnLst>
    <dgm:cxn modelId="{BC06B6D9-1C07-47A7-A0C1-0ECE4052DDB1}" type="presOf" srcId="{9E397CAB-B04E-409B-B86F-39FE336CE2A8}" destId="{02CA2153-6D56-4CE7-9FB3-3225800FCE0A}" srcOrd="0" destOrd="0" presId="urn:microsoft.com/office/officeart/2005/8/layout/hProcess11"/>
    <dgm:cxn modelId="{8A291618-3AFC-47FE-91BD-2828B8ED5688}" type="presOf" srcId="{78B57AE5-F291-4564-B9B6-104C5C88E883}" destId="{DE046EB5-EF19-4814-8C47-6599ABF27970}" srcOrd="0" destOrd="0" presId="urn:microsoft.com/office/officeart/2005/8/layout/hProcess11"/>
    <dgm:cxn modelId="{42FE281E-FAC9-4978-A2C6-ACD2FA1DB0DB}" srcId="{78B57AE5-F291-4564-B9B6-104C5C88E883}" destId="{5482EF08-208F-4EB4-BF8E-C036B17D9968}" srcOrd="3" destOrd="0" parTransId="{50CA9C0B-92FE-4FB4-8B11-C87BBAC01B18}" sibTransId="{A63E7E51-9FC4-4997-8A04-B4490455C44F}"/>
    <dgm:cxn modelId="{37D45285-CCBF-457C-9CE3-D1EF8EB81684}" srcId="{78B57AE5-F291-4564-B9B6-104C5C88E883}" destId="{4F58A3E4-0D9D-49CB-B721-7B6329A7244E}" srcOrd="4" destOrd="0" parTransId="{29DA679E-1F48-4A65-B086-01CE58A9ADF5}" sibTransId="{C28936AF-CF33-46C1-BB25-445E1D6507BA}"/>
    <dgm:cxn modelId="{509DED47-06B5-4848-93BB-25B61B71BA4D}" type="presOf" srcId="{5482EF08-208F-4EB4-BF8E-C036B17D9968}" destId="{D30EE6C3-D63B-4614-83E5-A039C2409B47}" srcOrd="0" destOrd="0" presId="urn:microsoft.com/office/officeart/2005/8/layout/hProcess11"/>
    <dgm:cxn modelId="{0B2D4C2B-90E5-405D-A495-43B428A60449}" type="presOf" srcId="{3EF4E8BB-3198-48A4-AEB9-CB6593B037B6}" destId="{5B28DD67-6E10-46AA-9814-23FF0D43A222}" srcOrd="0" destOrd="0" presId="urn:microsoft.com/office/officeart/2005/8/layout/hProcess11"/>
    <dgm:cxn modelId="{AA1FF544-F051-46FB-9137-374833D3A79C}" srcId="{78B57AE5-F291-4564-B9B6-104C5C88E883}" destId="{D086753D-E43E-43C5-995F-A7ACBC1EB94E}" srcOrd="1" destOrd="0" parTransId="{3957F2F6-AC6D-4496-984F-39B02A9E0E72}" sibTransId="{04CEB547-3C58-4AAF-BE22-A3C6990DE2FF}"/>
    <dgm:cxn modelId="{4ECD70F6-D35D-48F1-B5B4-A00B01709A3F}" type="presOf" srcId="{D086753D-E43E-43C5-995F-A7ACBC1EB94E}" destId="{14E6AE66-A186-46CC-9782-32930706FC16}" srcOrd="0" destOrd="0" presId="urn:microsoft.com/office/officeart/2005/8/layout/hProcess11"/>
    <dgm:cxn modelId="{EEF37319-32E6-47AC-A969-54B3EC89F057}" type="presOf" srcId="{4F58A3E4-0D9D-49CB-B721-7B6329A7244E}" destId="{CDAD3426-D78B-4105-AEBC-C5464A3DA1E5}" srcOrd="0" destOrd="0" presId="urn:microsoft.com/office/officeart/2005/8/layout/hProcess11"/>
    <dgm:cxn modelId="{28A4ED2C-E7C3-4ECB-82F2-DAD5E4F4C8DF}" srcId="{78B57AE5-F291-4564-B9B6-104C5C88E883}" destId="{671E4C31-6F45-49E7-9A84-7303AB2F58C2}" srcOrd="5" destOrd="0" parTransId="{85869E37-5CFF-4A13-AB52-EF35F9F601B2}" sibTransId="{6EDA9C42-DFC4-4795-AE1D-05523DEF45FD}"/>
    <dgm:cxn modelId="{84426051-7FCA-4E1A-96DF-EDA758E5780C}" srcId="{78B57AE5-F291-4564-B9B6-104C5C88E883}" destId="{9E397CAB-B04E-409B-B86F-39FE336CE2A8}" srcOrd="0" destOrd="0" parTransId="{47707093-98EA-4C15-8381-5CF5B0886235}" sibTransId="{84CA3B2F-BCAC-4D31-9D8C-AA97C815F9C1}"/>
    <dgm:cxn modelId="{E2EE70AA-184F-497A-9383-DE673231E055}" srcId="{78B57AE5-F291-4564-B9B6-104C5C88E883}" destId="{3EF4E8BB-3198-48A4-AEB9-CB6593B037B6}" srcOrd="2" destOrd="0" parTransId="{B1385C42-CB1B-4989-9BA6-67C16018DE16}" sibTransId="{DF67FE2A-3771-4E5D-9111-B5303C033D01}"/>
    <dgm:cxn modelId="{031B2AD1-2EDD-434B-81D9-E2A4B42B28C1}" type="presOf" srcId="{671E4C31-6F45-49E7-9A84-7303AB2F58C2}" destId="{1238E15E-2291-4D3A-847F-E8E3BF15A4D0}" srcOrd="0" destOrd="0" presId="urn:microsoft.com/office/officeart/2005/8/layout/hProcess11"/>
    <dgm:cxn modelId="{EDADA0CE-8EAF-46C4-BA1F-970BACCDBCFF}" type="presParOf" srcId="{DE046EB5-EF19-4814-8C47-6599ABF27970}" destId="{80483868-375B-43AA-91E5-4B1388C0814C}" srcOrd="0" destOrd="0" presId="urn:microsoft.com/office/officeart/2005/8/layout/hProcess11"/>
    <dgm:cxn modelId="{4CC7AD85-B604-43CA-BD59-6CCEABA6D76B}" type="presParOf" srcId="{DE046EB5-EF19-4814-8C47-6599ABF27970}" destId="{1A77F916-66AE-49D9-8597-F0D08A04D612}" srcOrd="1" destOrd="0" presId="urn:microsoft.com/office/officeart/2005/8/layout/hProcess11"/>
    <dgm:cxn modelId="{3368FF3F-FE58-4814-AEF2-6BC3AE067063}" type="presParOf" srcId="{1A77F916-66AE-49D9-8597-F0D08A04D612}" destId="{767963AE-F152-420F-9F57-E5E7D3FD41B9}" srcOrd="0" destOrd="0" presId="urn:microsoft.com/office/officeart/2005/8/layout/hProcess11"/>
    <dgm:cxn modelId="{D0DDC991-264F-4277-8756-B5619619D56F}" type="presParOf" srcId="{767963AE-F152-420F-9F57-E5E7D3FD41B9}" destId="{02CA2153-6D56-4CE7-9FB3-3225800FCE0A}" srcOrd="0" destOrd="0" presId="urn:microsoft.com/office/officeart/2005/8/layout/hProcess11"/>
    <dgm:cxn modelId="{25C5CD53-AE29-4DFD-8F3F-676D188B3DC7}" type="presParOf" srcId="{767963AE-F152-420F-9F57-E5E7D3FD41B9}" destId="{8A56E12C-A9E0-429B-A957-693EB956D189}" srcOrd="1" destOrd="0" presId="urn:microsoft.com/office/officeart/2005/8/layout/hProcess11"/>
    <dgm:cxn modelId="{D43C57BA-216A-485A-A6BC-7AD423581F19}" type="presParOf" srcId="{767963AE-F152-420F-9F57-E5E7D3FD41B9}" destId="{9FF548A3-BCE0-412C-9BAC-FB22750AB651}" srcOrd="2" destOrd="0" presId="urn:microsoft.com/office/officeart/2005/8/layout/hProcess11"/>
    <dgm:cxn modelId="{72E90831-10D2-442B-BFCE-3D2067F8D0CD}" type="presParOf" srcId="{1A77F916-66AE-49D9-8597-F0D08A04D612}" destId="{6E8913DC-DF8A-4588-98C2-C37CDB4E3156}" srcOrd="1" destOrd="0" presId="urn:microsoft.com/office/officeart/2005/8/layout/hProcess11"/>
    <dgm:cxn modelId="{DC3584FF-7669-4F34-9B65-D84D33A75787}" type="presParOf" srcId="{1A77F916-66AE-49D9-8597-F0D08A04D612}" destId="{85B22617-3915-440E-A93D-F34D70BE5C4C}" srcOrd="2" destOrd="0" presId="urn:microsoft.com/office/officeart/2005/8/layout/hProcess11"/>
    <dgm:cxn modelId="{9A92DCA7-D0E5-4E93-AA8A-C2FF72573986}" type="presParOf" srcId="{85B22617-3915-440E-A93D-F34D70BE5C4C}" destId="{14E6AE66-A186-46CC-9782-32930706FC16}" srcOrd="0" destOrd="0" presId="urn:microsoft.com/office/officeart/2005/8/layout/hProcess11"/>
    <dgm:cxn modelId="{99EC395C-801D-4B83-A56A-CCFE27EB3067}" type="presParOf" srcId="{85B22617-3915-440E-A93D-F34D70BE5C4C}" destId="{91CDF77E-35BD-4759-A41C-8762E6EA73E5}" srcOrd="1" destOrd="0" presId="urn:microsoft.com/office/officeart/2005/8/layout/hProcess11"/>
    <dgm:cxn modelId="{0DEBD4CB-CD0E-444B-9A92-EE527DCCADA5}" type="presParOf" srcId="{85B22617-3915-440E-A93D-F34D70BE5C4C}" destId="{63B45715-FB57-4C19-B2F5-DE485B7E1F6A}" srcOrd="2" destOrd="0" presId="urn:microsoft.com/office/officeart/2005/8/layout/hProcess11"/>
    <dgm:cxn modelId="{89D732EC-A037-4B3F-AEC3-BAA7C668CEDD}" type="presParOf" srcId="{1A77F916-66AE-49D9-8597-F0D08A04D612}" destId="{B39E30C4-429B-41D7-9D79-87D8498CEF08}" srcOrd="3" destOrd="0" presId="urn:microsoft.com/office/officeart/2005/8/layout/hProcess11"/>
    <dgm:cxn modelId="{B9A92507-1760-4A33-B119-EFA8D26019EB}" type="presParOf" srcId="{1A77F916-66AE-49D9-8597-F0D08A04D612}" destId="{89DC1120-ACAB-47E1-95ED-BC3C4C3B5AE1}" srcOrd="4" destOrd="0" presId="urn:microsoft.com/office/officeart/2005/8/layout/hProcess11"/>
    <dgm:cxn modelId="{8B5C2FB3-DF5E-4EF4-81AA-F595B5639404}" type="presParOf" srcId="{89DC1120-ACAB-47E1-95ED-BC3C4C3B5AE1}" destId="{5B28DD67-6E10-46AA-9814-23FF0D43A222}" srcOrd="0" destOrd="0" presId="urn:microsoft.com/office/officeart/2005/8/layout/hProcess11"/>
    <dgm:cxn modelId="{B47B12F6-6448-4608-9252-A53CF7FA7272}" type="presParOf" srcId="{89DC1120-ACAB-47E1-95ED-BC3C4C3B5AE1}" destId="{F6E0D7B7-973D-4129-A53E-5086884EBE3A}" srcOrd="1" destOrd="0" presId="urn:microsoft.com/office/officeart/2005/8/layout/hProcess11"/>
    <dgm:cxn modelId="{BE266B6C-B1C1-4F56-B35E-8B2F5D017C8C}" type="presParOf" srcId="{89DC1120-ACAB-47E1-95ED-BC3C4C3B5AE1}" destId="{E794F4A8-4914-4C25-83AA-27B7D640C95A}" srcOrd="2" destOrd="0" presId="urn:microsoft.com/office/officeart/2005/8/layout/hProcess11"/>
    <dgm:cxn modelId="{3FD7FDA4-12A7-473A-9E4A-B7418562E19C}" type="presParOf" srcId="{1A77F916-66AE-49D9-8597-F0D08A04D612}" destId="{FAB7BBDC-D3E1-4D44-89C8-C8294DDC6E4C}" srcOrd="5" destOrd="0" presId="urn:microsoft.com/office/officeart/2005/8/layout/hProcess11"/>
    <dgm:cxn modelId="{4C2C8521-FCCB-4FBE-919E-E4FEB6F6B4F3}" type="presParOf" srcId="{1A77F916-66AE-49D9-8597-F0D08A04D612}" destId="{1AA1ED67-7EC1-474D-A55A-AAF18B11BD9D}" srcOrd="6" destOrd="0" presId="urn:microsoft.com/office/officeart/2005/8/layout/hProcess11"/>
    <dgm:cxn modelId="{2880DD99-A7A1-40D7-B735-8126027AD3B0}" type="presParOf" srcId="{1AA1ED67-7EC1-474D-A55A-AAF18B11BD9D}" destId="{D30EE6C3-D63B-4614-83E5-A039C2409B47}" srcOrd="0" destOrd="0" presId="urn:microsoft.com/office/officeart/2005/8/layout/hProcess11"/>
    <dgm:cxn modelId="{668CE5B2-249E-4327-83DB-DFFC759F4C8B}" type="presParOf" srcId="{1AA1ED67-7EC1-474D-A55A-AAF18B11BD9D}" destId="{1C6A8F52-4035-4C39-AA4B-CB3703D1988A}" srcOrd="1" destOrd="0" presId="urn:microsoft.com/office/officeart/2005/8/layout/hProcess11"/>
    <dgm:cxn modelId="{0BF39942-9CB3-4774-9893-916D421EE27E}" type="presParOf" srcId="{1AA1ED67-7EC1-474D-A55A-AAF18B11BD9D}" destId="{4F72C21F-0895-49E7-AB3C-E1A0DB9ECF00}" srcOrd="2" destOrd="0" presId="urn:microsoft.com/office/officeart/2005/8/layout/hProcess11"/>
    <dgm:cxn modelId="{BFFAF638-B5BF-43CE-BC68-7DA24AAA9C83}" type="presParOf" srcId="{1A77F916-66AE-49D9-8597-F0D08A04D612}" destId="{DDE7DAAD-1BDC-43C8-9888-2F78B293198E}" srcOrd="7" destOrd="0" presId="urn:microsoft.com/office/officeart/2005/8/layout/hProcess11"/>
    <dgm:cxn modelId="{931DC710-2704-4686-9047-84B186586FB0}" type="presParOf" srcId="{1A77F916-66AE-49D9-8597-F0D08A04D612}" destId="{573D42EB-2A25-461E-BDFA-DDF64F00DCEF}" srcOrd="8" destOrd="0" presId="urn:microsoft.com/office/officeart/2005/8/layout/hProcess11"/>
    <dgm:cxn modelId="{E98CFCE7-1A20-4D09-8270-84F4764E8A06}" type="presParOf" srcId="{573D42EB-2A25-461E-BDFA-DDF64F00DCEF}" destId="{CDAD3426-D78B-4105-AEBC-C5464A3DA1E5}" srcOrd="0" destOrd="0" presId="urn:microsoft.com/office/officeart/2005/8/layout/hProcess11"/>
    <dgm:cxn modelId="{22AFEBD1-4D86-4D62-A34C-D9D90D05A4FD}" type="presParOf" srcId="{573D42EB-2A25-461E-BDFA-DDF64F00DCEF}" destId="{130075C1-F60B-4BBF-8BB3-77168810D2C7}" srcOrd="1" destOrd="0" presId="urn:microsoft.com/office/officeart/2005/8/layout/hProcess11"/>
    <dgm:cxn modelId="{45523A3D-8323-4F80-BF40-5F3CEDAB50BE}" type="presParOf" srcId="{573D42EB-2A25-461E-BDFA-DDF64F00DCEF}" destId="{81D6901B-C93D-4CC3-8CFD-B391B69AA2BF}" srcOrd="2" destOrd="0" presId="urn:microsoft.com/office/officeart/2005/8/layout/hProcess11"/>
    <dgm:cxn modelId="{1E4F8F06-71BA-4658-AA00-4F6D1E595982}" type="presParOf" srcId="{1A77F916-66AE-49D9-8597-F0D08A04D612}" destId="{FF1EF4F4-1983-47AF-BDC5-76DB1CB9F6B0}" srcOrd="9" destOrd="0" presId="urn:microsoft.com/office/officeart/2005/8/layout/hProcess11"/>
    <dgm:cxn modelId="{7F370E1F-A059-48CF-ACFB-31C7642CDB9E}" type="presParOf" srcId="{1A77F916-66AE-49D9-8597-F0D08A04D612}" destId="{556845E1-9662-444E-B50F-27281C894034}" srcOrd="10" destOrd="0" presId="urn:microsoft.com/office/officeart/2005/8/layout/hProcess11"/>
    <dgm:cxn modelId="{91D01481-B97F-41C2-A9FC-8F5AF1C725DB}" type="presParOf" srcId="{556845E1-9662-444E-B50F-27281C894034}" destId="{1238E15E-2291-4D3A-847F-E8E3BF15A4D0}" srcOrd="0" destOrd="0" presId="urn:microsoft.com/office/officeart/2005/8/layout/hProcess11"/>
    <dgm:cxn modelId="{5B163625-95DD-444E-95FF-8D2C5636862B}" type="presParOf" srcId="{556845E1-9662-444E-B50F-27281C894034}" destId="{330F7B99-E6CF-4EA0-A354-D0CA6175387C}" srcOrd="1" destOrd="0" presId="urn:microsoft.com/office/officeart/2005/8/layout/hProcess11"/>
    <dgm:cxn modelId="{3ED7D3C8-10DC-40B7-A894-C2A055128EC2}" type="presParOf" srcId="{556845E1-9662-444E-B50F-27281C894034}" destId="{E1FC1A0F-AEB4-4CEE-B06C-CBBE138B3B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56803" y="458267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26058" y="457200"/>
          <a:ext cx="288001" cy="288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2995314" y="458266"/>
          <a:ext cx="288001" cy="288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50074" y="457200"/>
          <a:ext cx="288001" cy="288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58825" y="458266"/>
          <a:ext cx="288001" cy="288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867576" y="457200"/>
          <a:ext cx="288001" cy="288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50075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58825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58825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58825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58825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867576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867576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867576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56803" y="458267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56803" y="458267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26058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2995314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2995314" y="468000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86075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50075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50075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868-375B-43AA-91E5-4B1388C0814C}">
      <dsp:nvSpPr>
        <dsp:cNvPr id="0" name=""/>
        <dsp:cNvSpPr/>
      </dsp:nvSpPr>
      <dsp:spPr>
        <a:xfrm>
          <a:off x="0" y="426583"/>
          <a:ext cx="8458200" cy="360000"/>
        </a:xfrm>
        <a:prstGeom prst="notched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02CA2153-6D56-4CE7-9FB3-3225800FCE0A}">
      <dsp:nvSpPr>
        <dsp:cNvPr id="0" name=""/>
        <dsp:cNvSpPr/>
      </dsp:nvSpPr>
      <dsp:spPr>
        <a:xfrm>
          <a:off x="325944" y="745166"/>
          <a:ext cx="970766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2011</a:t>
          </a:r>
        </a:p>
      </dsp:txBody>
      <dsp:txXfrm>
        <a:off x="325944" y="745166"/>
        <a:ext cx="970766" cy="468001"/>
      </dsp:txXfrm>
    </dsp:sp>
    <dsp:sp modelId="{8A56E12C-A9E0-429B-A957-693EB956D189}">
      <dsp:nvSpPr>
        <dsp:cNvPr id="0" name=""/>
        <dsp:cNvSpPr/>
      </dsp:nvSpPr>
      <dsp:spPr>
        <a:xfrm>
          <a:off x="492803" y="494267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AE66-A186-46CC-9782-32930706FC16}">
      <dsp:nvSpPr>
        <dsp:cNvPr id="0" name=""/>
        <dsp:cNvSpPr/>
      </dsp:nvSpPr>
      <dsp:spPr>
        <a:xfrm>
          <a:off x="1540343" y="781167"/>
          <a:ext cx="1224000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2012</a:t>
          </a:r>
        </a:p>
      </dsp:txBody>
      <dsp:txXfrm>
        <a:off x="1540343" y="781167"/>
        <a:ext cx="1224000" cy="431999"/>
      </dsp:txXfrm>
    </dsp:sp>
    <dsp:sp modelId="{91CDF77E-35BD-4759-A41C-8762E6EA73E5}">
      <dsp:nvSpPr>
        <dsp:cNvPr id="0" name=""/>
        <dsp:cNvSpPr/>
      </dsp:nvSpPr>
      <dsp:spPr>
        <a:xfrm>
          <a:off x="1762059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DD67-6E10-46AA-9814-23FF0D43A222}">
      <dsp:nvSpPr>
        <dsp:cNvPr id="0" name=""/>
        <dsp:cNvSpPr/>
      </dsp:nvSpPr>
      <dsp:spPr>
        <a:xfrm>
          <a:off x="2840538" y="745166"/>
          <a:ext cx="971997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2012</a:t>
          </a:r>
        </a:p>
      </dsp:txBody>
      <dsp:txXfrm>
        <a:off x="2840538" y="745166"/>
        <a:ext cx="971997" cy="468001"/>
      </dsp:txXfrm>
    </dsp:sp>
    <dsp:sp modelId="{F6E0D7B7-973D-4129-A53E-5086884EBE3A}">
      <dsp:nvSpPr>
        <dsp:cNvPr id="0" name=""/>
        <dsp:cNvSpPr/>
      </dsp:nvSpPr>
      <dsp:spPr>
        <a:xfrm>
          <a:off x="3031314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EE6C3-D63B-4614-83E5-A039C2409B47}">
      <dsp:nvSpPr>
        <dsp:cNvPr id="0" name=""/>
        <dsp:cNvSpPr/>
      </dsp:nvSpPr>
      <dsp:spPr>
        <a:xfrm>
          <a:off x="4059747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Spring 2013</a:t>
          </a:r>
        </a:p>
      </dsp:txBody>
      <dsp:txXfrm>
        <a:off x="4059747" y="781167"/>
        <a:ext cx="1195009" cy="431999"/>
      </dsp:txXfrm>
    </dsp:sp>
    <dsp:sp modelId="{1C6A8F52-4035-4C39-AA4B-CB3703D1988A}">
      <dsp:nvSpPr>
        <dsp:cNvPr id="0" name=""/>
        <dsp:cNvSpPr/>
      </dsp:nvSpPr>
      <dsp:spPr>
        <a:xfrm>
          <a:off x="4250075" y="467999"/>
          <a:ext cx="288000" cy="2880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3426-D78B-4105-AEBC-C5464A3DA1E5}">
      <dsp:nvSpPr>
        <dsp:cNvPr id="0" name=""/>
        <dsp:cNvSpPr/>
      </dsp:nvSpPr>
      <dsp:spPr>
        <a:xfrm>
          <a:off x="5417983" y="745166"/>
          <a:ext cx="1302990" cy="46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spc="-40" baseline="0" dirty="0">
              <a:solidFill>
                <a:schemeClr val="tx1"/>
              </a:solidFill>
              <a:effectLst/>
            </a:rPr>
            <a:t>Summer 2013</a:t>
          </a:r>
        </a:p>
      </dsp:txBody>
      <dsp:txXfrm>
        <a:off x="5417983" y="745166"/>
        <a:ext cx="1302990" cy="468001"/>
      </dsp:txXfrm>
    </dsp:sp>
    <dsp:sp modelId="{130075C1-F60B-4BBF-8BB3-77168810D2C7}">
      <dsp:nvSpPr>
        <dsp:cNvPr id="0" name=""/>
        <dsp:cNvSpPr/>
      </dsp:nvSpPr>
      <dsp:spPr>
        <a:xfrm>
          <a:off x="5594826" y="504000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E15E-2291-4D3A-847F-E8E3BF15A4D0}">
      <dsp:nvSpPr>
        <dsp:cNvPr id="0" name=""/>
        <dsp:cNvSpPr/>
      </dsp:nvSpPr>
      <dsp:spPr>
        <a:xfrm>
          <a:off x="6750933" y="781167"/>
          <a:ext cx="1195009" cy="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0" kern="1200" dirty="0">
              <a:solidFill>
                <a:schemeClr val="tx1"/>
              </a:solidFill>
              <a:effectLst/>
            </a:rPr>
            <a:t>Fall 2013</a:t>
          </a:r>
        </a:p>
      </dsp:txBody>
      <dsp:txXfrm>
        <a:off x="6750933" y="781167"/>
        <a:ext cx="1195009" cy="431999"/>
      </dsp:txXfrm>
    </dsp:sp>
    <dsp:sp modelId="{330F7B99-E6CF-4EA0-A354-D0CA6175387C}">
      <dsp:nvSpPr>
        <dsp:cNvPr id="0" name=""/>
        <dsp:cNvSpPr/>
      </dsp:nvSpPr>
      <dsp:spPr>
        <a:xfrm>
          <a:off x="6903577" y="503999"/>
          <a:ext cx="215999" cy="2159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D4C6-8AC8-4267-8FFE-14B09B49357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502EF-C789-4178-86CC-4A8F523EE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Hello.</a:t>
            </a:r>
            <a:r>
              <a:rPr lang="en-US" baseline="0" dirty="0" smtClean="0"/>
              <a:t> I’m Miran Kang, Director of Instructional Design and Support Services at the Global Campus.</a:t>
            </a:r>
          </a:p>
          <a:p>
            <a:r>
              <a:rPr lang="en-US" baseline="0" dirty="0" smtClean="0"/>
              <a:t>In this presentation, I will talk about objectives, objectives, objectives: What is objective, why it’s important, and how to write good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B01-28DB-4B05-AD4C-AA4BCE67A1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Hello.</a:t>
            </a:r>
            <a:r>
              <a:rPr lang="en-US" baseline="0" dirty="0" smtClean="0"/>
              <a:t> I’m Miran Kang, Director of Instructional Design and Support Services at the Global Campus.</a:t>
            </a:r>
          </a:p>
          <a:p>
            <a:r>
              <a:rPr lang="en-US" baseline="0" dirty="0" smtClean="0"/>
              <a:t>In this presentation, I will talk about objectives, objectives, objectives: What is objective, why it’s important, and how to write good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B01-28DB-4B05-AD4C-AA4BCE67A1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96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341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803797"/>
            <a:ext cx="1839516" cy="28842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803797"/>
            <a:ext cx="5411391" cy="28842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56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1824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661172"/>
            <a:ext cx="3625453" cy="10269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661172"/>
            <a:ext cx="3625453" cy="10269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78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6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8752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863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0512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661172"/>
            <a:ext cx="7358063" cy="1026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" charset="0"/>
              </a:rPr>
              <a:t>Click to edit Master text styles</a:t>
            </a:r>
          </a:p>
          <a:p>
            <a:pPr lvl="1"/>
            <a:r>
              <a:rPr lang="en-US" smtClean="0">
                <a:sym typeface="Tahoma" charset="0"/>
              </a:rPr>
              <a:t>Second level</a:t>
            </a:r>
          </a:p>
          <a:p>
            <a:pPr lvl="2"/>
            <a:r>
              <a:rPr lang="en-US" smtClean="0">
                <a:sym typeface="Tahoma" charset="0"/>
              </a:rPr>
              <a:t>Third level</a:t>
            </a:r>
          </a:p>
          <a:p>
            <a:pPr lvl="3"/>
            <a:r>
              <a:rPr lang="en-US" smtClean="0">
                <a:sym typeface="Tahoma" charset="0"/>
              </a:rPr>
              <a:t>Fourth level</a:t>
            </a:r>
          </a:p>
          <a:p>
            <a:pPr lvl="4"/>
            <a:r>
              <a:rPr lang="en-US" smtClean="0">
                <a:sym typeface="Tahoma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803797"/>
            <a:ext cx="7358063" cy="178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" charset="0"/>
              </a:rPr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17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qmhowto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qmhowto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8" descr="OCD-banner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4" y="457200"/>
            <a:ext cx="8108156" cy="20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lueArrow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4612">
            <a:off x="774105" y="2242690"/>
            <a:ext cx="1885008" cy="5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reenArrow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52699" flipV="1">
            <a:off x="1160843" y="2067757"/>
            <a:ext cx="1158071" cy="33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ou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613916"/>
            <a:ext cx="7137400" cy="32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8577245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458200" cy="312420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Divided </a:t>
            </a:r>
            <a:r>
              <a:rPr lang="en-US" sz="2800" dirty="0"/>
              <a:t>into </a:t>
            </a:r>
            <a:r>
              <a:rPr lang="en-US" sz="2800" dirty="0" smtClean="0"/>
              <a:t>phases</a:t>
            </a:r>
          </a:p>
          <a:p>
            <a:pPr marL="446088" lvl="2" indent="0" algn="l">
              <a:lnSpc>
                <a:spcPct val="150000"/>
              </a:lnSpc>
            </a:pPr>
            <a:r>
              <a:rPr lang="en-US" spc="30" dirty="0" smtClean="0">
                <a:solidFill>
                  <a:schemeClr val="accent3"/>
                </a:solidFill>
              </a:rPr>
              <a:t>PHASE 1: </a:t>
            </a:r>
            <a:r>
              <a:rPr lang="en-US" spc="30" dirty="0">
                <a:solidFill>
                  <a:schemeClr val="tx2"/>
                </a:solidFill>
              </a:rPr>
              <a:t>Training, Analysis, &amp; Design</a:t>
            </a:r>
          </a:p>
          <a:p>
            <a:pPr marL="446088" lvl="2" indent="0" algn="l">
              <a:lnSpc>
                <a:spcPct val="150000"/>
              </a:lnSpc>
            </a:pPr>
            <a:r>
              <a:rPr lang="en-US" spc="30" dirty="0" smtClean="0">
                <a:solidFill>
                  <a:schemeClr val="accent6"/>
                </a:solidFill>
              </a:rPr>
              <a:t>PHASE 2: </a:t>
            </a:r>
            <a:r>
              <a:rPr lang="en-US" spc="3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Development</a:t>
            </a:r>
            <a:r>
              <a:rPr lang="en-US" spc="30" dirty="0" smtClean="0">
                <a:solidFill>
                  <a:schemeClr val="accent6"/>
                </a:solidFill>
              </a:rPr>
              <a:t> </a:t>
            </a:r>
            <a:endParaRPr lang="en-US" spc="30" dirty="0">
              <a:solidFill>
                <a:schemeClr val="accent6"/>
              </a:solidFill>
            </a:endParaRPr>
          </a:p>
          <a:p>
            <a:pPr marL="446088" lvl="2" indent="0" algn="l">
              <a:lnSpc>
                <a:spcPct val="150000"/>
              </a:lnSpc>
            </a:pPr>
            <a:r>
              <a:rPr lang="en-US" spc="30" dirty="0" smtClean="0">
                <a:solidFill>
                  <a:srgbClr val="F5A643"/>
                </a:solidFill>
              </a:rPr>
              <a:t>PHASE 3: </a:t>
            </a:r>
            <a:r>
              <a:rPr lang="en-US" spc="30" dirty="0" smtClean="0">
                <a:solidFill>
                  <a:srgbClr val="F9C78B"/>
                </a:solidFill>
              </a:rPr>
              <a:t>Evaluation</a:t>
            </a:r>
            <a:r>
              <a:rPr lang="en-US" spc="30" dirty="0">
                <a:solidFill>
                  <a:srgbClr val="F9C78B"/>
                </a:solidFill>
              </a:rPr>
              <a:t>, </a:t>
            </a:r>
            <a:r>
              <a:rPr lang="en-US" spc="30" dirty="0" smtClean="0">
                <a:solidFill>
                  <a:srgbClr val="F9C78B"/>
                </a:solidFill>
              </a:rPr>
              <a:t>Improvement, &amp; CELEBRATION</a:t>
            </a:r>
            <a:endParaRPr lang="en-US" spc="30" dirty="0">
              <a:solidFill>
                <a:srgbClr val="F9C78B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659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#3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196213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0749874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458200" cy="3581400"/>
          </a:xfrm>
        </p:spPr>
        <p:txBody>
          <a:bodyPr/>
          <a:lstStyle/>
          <a:p>
            <a:pPr marL="457200" lvl="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Divided </a:t>
            </a:r>
            <a:r>
              <a:rPr lang="en-US" sz="2800" dirty="0"/>
              <a:t>into </a:t>
            </a:r>
            <a:r>
              <a:rPr lang="en-US" sz="2800" dirty="0" smtClean="0"/>
              <a:t>phases </a:t>
            </a:r>
          </a:p>
          <a:p>
            <a:pPr marL="0" lvl="0" indent="0" algn="l">
              <a:spcBef>
                <a:spcPts val="400"/>
              </a:spcBef>
            </a:pPr>
            <a:r>
              <a:rPr lang="en-US" sz="2400" dirty="0" smtClean="0"/>
              <a:t>                   Flexible </a:t>
            </a:r>
            <a:r>
              <a:rPr lang="en-US" sz="2400" dirty="0"/>
              <a:t>with only bigger </a:t>
            </a:r>
            <a:r>
              <a:rPr lang="en-US" sz="2400" dirty="0" smtClean="0"/>
              <a:t>deadlines</a:t>
            </a:r>
          </a:p>
          <a:p>
            <a:pPr marL="0" indent="0" algn="l">
              <a:spcBef>
                <a:spcPts val="400"/>
              </a:spcBef>
            </a:pPr>
            <a:r>
              <a:rPr lang="en-US" sz="2400" dirty="0" smtClean="0"/>
              <a:t>                   </a:t>
            </a:r>
          </a:p>
          <a:p>
            <a:pPr marL="457200" lvl="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Introduced </a:t>
            </a:r>
            <a:r>
              <a:rPr lang="en-US" sz="2800" dirty="0"/>
              <a:t>QM standards to faculty </a:t>
            </a:r>
            <a:endParaRPr lang="en-US" sz="2800" dirty="0" smtClean="0"/>
          </a:p>
          <a:p>
            <a:pPr marL="0" lvl="0" indent="0" algn="l">
              <a:spcBef>
                <a:spcPts val="4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IDs </a:t>
            </a:r>
            <a:r>
              <a:rPr lang="en-US" sz="2400" dirty="0"/>
              <a:t>became certified as QM Peer </a:t>
            </a:r>
            <a:r>
              <a:rPr lang="en-US" sz="2400" dirty="0" smtClean="0"/>
              <a:t>Reviewers</a:t>
            </a:r>
          </a:p>
          <a:p>
            <a:pPr marL="0" lvl="0" indent="0" algn="l">
              <a:spcBef>
                <a:spcPts val="4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More focus on objectives </a:t>
            </a:r>
            <a:r>
              <a:rPr lang="en-US" sz="2400" dirty="0"/>
              <a:t>and </a:t>
            </a:r>
            <a:r>
              <a:rPr lang="en-US" sz="2400" dirty="0" smtClean="0"/>
              <a:t>alignments</a:t>
            </a:r>
            <a:endParaRPr lang="en-US" sz="2800" dirty="0"/>
          </a:p>
          <a:p>
            <a:pPr marL="457200" lvl="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659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#3</a:t>
            </a:r>
            <a:endParaRPr lang="en-US" sz="7200" spc="300" dirty="0"/>
          </a:p>
        </p:txBody>
      </p:sp>
      <p:pic>
        <p:nvPicPr>
          <p:cNvPr id="7" name="Picture 6" descr="blueArrow1.png"/>
          <p:cNvPicPr>
            <a:picLocks noChangeAspect="1"/>
          </p:cNvPicPr>
          <p:nvPr/>
        </p:nvPicPr>
        <p:blipFill rotWithShape="1">
          <a:blip r:embed="rId8"/>
          <a:srcRect l="80799"/>
          <a:stretch/>
        </p:blipFill>
        <p:spPr bwMode="auto">
          <a:xfrm rot="19527487" flipV="1">
            <a:off x="1578152" y="3087819"/>
            <a:ext cx="722598" cy="10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eArrow1.png"/>
          <p:cNvPicPr>
            <a:picLocks noChangeAspect="1"/>
          </p:cNvPicPr>
          <p:nvPr/>
        </p:nvPicPr>
        <p:blipFill rotWithShape="1">
          <a:blip r:embed="rId8"/>
          <a:srcRect l="80799"/>
          <a:stretch/>
        </p:blipFill>
        <p:spPr bwMode="auto">
          <a:xfrm rot="19527487" flipV="1">
            <a:off x="1593656" y="4362467"/>
            <a:ext cx="722598" cy="10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eArrow1.png"/>
          <p:cNvPicPr>
            <a:picLocks noChangeAspect="1"/>
          </p:cNvPicPr>
          <p:nvPr/>
        </p:nvPicPr>
        <p:blipFill rotWithShape="1">
          <a:blip r:embed="rId8"/>
          <a:srcRect l="80799"/>
          <a:stretch/>
        </p:blipFill>
        <p:spPr bwMode="auto">
          <a:xfrm rot="19527487" flipV="1">
            <a:off x="1593656" y="4819667"/>
            <a:ext cx="722598" cy="10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60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089716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Orientation </a:t>
            </a:r>
            <a:r>
              <a:rPr lang="en-US" sz="2800" dirty="0"/>
              <a:t>– </a:t>
            </a:r>
            <a:r>
              <a:rPr lang="en-US" sz="2800" dirty="0" smtClean="0"/>
              <a:t>course demo/showcase </a:t>
            </a:r>
            <a:r>
              <a:rPr lang="en-US" sz="2800" dirty="0"/>
              <a:t>by faculty from previous training </a:t>
            </a:r>
          </a:p>
          <a:p>
            <a:pPr marL="457200" indent="-45720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#4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94571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8831179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Orientation </a:t>
            </a:r>
            <a:r>
              <a:rPr lang="en-US" sz="2800" dirty="0"/>
              <a:t>– </a:t>
            </a:r>
            <a:r>
              <a:rPr lang="en-US" sz="2800" dirty="0" smtClean="0"/>
              <a:t>course demo/showcase </a:t>
            </a:r>
            <a:r>
              <a:rPr lang="en-US" sz="2800" dirty="0"/>
              <a:t>by faculty from previous training </a:t>
            </a:r>
          </a:p>
          <a:p>
            <a:pPr marL="34290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Renamed 3 Phases </a:t>
            </a:r>
          </a:p>
          <a:p>
            <a:pPr marL="457200" indent="-45720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#4</a:t>
            </a:r>
            <a:endParaRPr lang="en-US" sz="7200" spc="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4" t="67132" r="1725" b="22811"/>
          <a:stretch/>
        </p:blipFill>
        <p:spPr>
          <a:xfrm>
            <a:off x="1185000" y="5829041"/>
            <a:ext cx="5256000" cy="72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35454" r="1574" b="54765"/>
          <a:stretch/>
        </p:blipFill>
        <p:spPr>
          <a:xfrm>
            <a:off x="1184999" y="5029200"/>
            <a:ext cx="5256000" cy="70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927" r="1574" b="89153"/>
          <a:stretch/>
        </p:blipFill>
        <p:spPr>
          <a:xfrm>
            <a:off x="1184999" y="4268014"/>
            <a:ext cx="5256000" cy="7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0225882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Orientation – course demo/showcase by faculty from previous training </a:t>
            </a:r>
          </a:p>
          <a:p>
            <a:pPr marL="34290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Renamed 3 Phases </a:t>
            </a:r>
          </a:p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QM Scavenger </a:t>
            </a:r>
            <a:r>
              <a:rPr lang="en-US" sz="2800" dirty="0"/>
              <a:t>Hunt </a:t>
            </a:r>
            <a:r>
              <a:rPr lang="en-US" sz="2800" dirty="0" smtClean="0"/>
              <a:t>course</a:t>
            </a:r>
            <a:br>
              <a:rPr lang="en-US" sz="2800" dirty="0" smtClean="0"/>
            </a:br>
            <a:r>
              <a:rPr lang="en-US" sz="2800" dirty="0" smtClean="0">
                <a:hlinkClick r:id="rId8"/>
              </a:rPr>
              <a:t>http://tinyurl.com/qmhowto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#4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41184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8115886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Orientation – course demo/showcase by faculty from previous training </a:t>
            </a:r>
          </a:p>
          <a:p>
            <a:pPr marL="34290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Renamed 3 Phases </a:t>
            </a:r>
          </a:p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QM Scavenger </a:t>
            </a:r>
            <a:r>
              <a:rPr lang="en-US" sz="2800" dirty="0"/>
              <a:t>Hunt </a:t>
            </a:r>
            <a:r>
              <a:rPr lang="en-US" sz="2800" dirty="0" smtClean="0"/>
              <a:t>course</a:t>
            </a:r>
            <a:br>
              <a:rPr lang="en-US" sz="2800" dirty="0" smtClean="0"/>
            </a:br>
            <a:r>
              <a:rPr lang="en-US" sz="2800" dirty="0" smtClean="0">
                <a:hlinkClick r:id="rId8"/>
              </a:rPr>
              <a:t>http://tinyurl.com/qmhowto</a:t>
            </a:r>
            <a:r>
              <a:rPr lang="en-US" sz="2800" dirty="0" smtClean="0"/>
              <a:t> </a:t>
            </a:r>
          </a:p>
          <a:p>
            <a:pPr marL="342900" lvl="0" indent="-3429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Applying QM Rubric Workshop</a:t>
            </a:r>
            <a:endParaRPr lang="en-US" sz="2800" dirty="0"/>
          </a:p>
          <a:p>
            <a:pPr marL="457200" indent="-457200" algn="l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#4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41519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4362107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Moved the QM Scavenger Hunt to the first </a:t>
            </a:r>
            <a:r>
              <a:rPr lang="en-US" sz="2800" dirty="0" smtClean="0"/>
              <a:t>activity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DESIGN first!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#5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395702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6" y="2286000"/>
            <a:ext cx="5105400" cy="33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59106"/>
              </p:ext>
            </p:extLst>
          </p:nvPr>
        </p:nvGraphicFramePr>
        <p:xfrm>
          <a:off x="2819400" y="1447800"/>
          <a:ext cx="6083999" cy="6791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3000"/>
                <a:gridCol w="2214374"/>
                <a:gridCol w="2726625"/>
              </a:tblGrid>
              <a:tr h="67918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6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Lesson 2</a:t>
                      </a:r>
                      <a:endParaRPr lang="en-US" sz="16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2"/>
                          </a:solidFill>
                        </a:rPr>
                        <a:t>Objective 3c</a:t>
                      </a:r>
                    </a:p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2"/>
                          </a:solidFill>
                        </a:rPr>
                        <a:t>Objective 4c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2"/>
                          </a:solidFill>
                        </a:rPr>
                        <a:t>Assessment 3c</a:t>
                      </a:r>
                    </a:p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2"/>
                          </a:solidFill>
                        </a:rPr>
                        <a:t>Assessment 4c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90597"/>
              </p:ext>
            </p:extLst>
          </p:nvPr>
        </p:nvGraphicFramePr>
        <p:xfrm>
          <a:off x="2514600" y="578784"/>
          <a:ext cx="6083999" cy="6791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3000"/>
                <a:gridCol w="2214374"/>
                <a:gridCol w="2726625"/>
              </a:tblGrid>
              <a:tr h="679182">
                <a:tc>
                  <a:txBody>
                    <a:bodyPr/>
                    <a:lstStyle/>
                    <a:p>
                      <a:pPr marL="0" marR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 1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 3a</a:t>
                      </a:r>
                    </a:p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 3b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 3a &amp; 3b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01099"/>
              </p:ext>
            </p:extLst>
          </p:nvPr>
        </p:nvGraphicFramePr>
        <p:xfrm>
          <a:off x="2734680" y="5874018"/>
          <a:ext cx="6083999" cy="6791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3000"/>
                <a:gridCol w="2214374"/>
                <a:gridCol w="2726625"/>
              </a:tblGrid>
              <a:tr h="67918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6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Lesson 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2"/>
                          </a:solidFill>
                        </a:rPr>
                        <a:t>Objective 2c</a:t>
                      </a:r>
                    </a:p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2"/>
                          </a:solidFill>
                        </a:rPr>
                        <a:t>Objective 2d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indent="-174625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2"/>
                          </a:solidFill>
                        </a:rPr>
                        <a:t>Assessment 1b, 2c, &amp; 2d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6" descr="blueArrow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161" flipV="1">
            <a:off x="4270831" y="2272418"/>
            <a:ext cx="3763421" cy="10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greenArrow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854738">
            <a:off x="4959591" y="2583775"/>
            <a:ext cx="1882300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greenArrow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48428" flipH="1" flipV="1">
            <a:off x="1700395" y="5017810"/>
            <a:ext cx="1589901" cy="49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7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448028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Moved the QM Scavenger Hunt to the first </a:t>
            </a:r>
            <a:r>
              <a:rPr lang="en-US" sz="2800" dirty="0" smtClean="0"/>
              <a:t>activity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DESIGN first!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Clearer deliverables after each Phase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Administrative Support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#5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423051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063297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Administrative Support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#5</a:t>
            </a:r>
            <a:endParaRPr lang="en-US" sz="7200" spc="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4" t="67132" r="1725" b="22811"/>
          <a:stretch/>
        </p:blipFill>
        <p:spPr>
          <a:xfrm>
            <a:off x="1185000" y="5829041"/>
            <a:ext cx="5256000" cy="72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35454" r="1574" b="54765"/>
          <a:stretch/>
        </p:blipFill>
        <p:spPr>
          <a:xfrm>
            <a:off x="1184999" y="4572000"/>
            <a:ext cx="5256000" cy="70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927" r="1574" b="89153"/>
          <a:stretch/>
        </p:blipFill>
        <p:spPr>
          <a:xfrm>
            <a:off x="1184999" y="3403633"/>
            <a:ext cx="5256000" cy="711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644" y="4126468"/>
            <a:ext cx="616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Progress Report I to Associate Deans &amp; Department Chairs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0289" y="5345668"/>
            <a:ext cx="625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Progress Report II to Associate Deans &amp; Department 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3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358063" cy="4038600"/>
          </a:xfrm>
        </p:spPr>
        <p:txBody>
          <a:bodyPr/>
          <a:lstStyle/>
          <a:p>
            <a:pPr marL="342900" indent="-342900"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Attendees </a:t>
            </a:r>
            <a:r>
              <a:rPr lang="en-US" sz="2600" dirty="0"/>
              <a:t>will be able to use the ideas and tools presented during the session to enhance the effectiveness of faculty training.</a:t>
            </a:r>
          </a:p>
          <a:p>
            <a:pPr marL="342900" indent="-342900"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Attendees will be able to use the ideas and tools presented during the session to introduce the QM standards in a more meaningful way.</a:t>
            </a:r>
          </a:p>
          <a:p>
            <a:pPr marL="342900" indent="-342900"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Attendees will be able to use the tools presented during the session to develop online courses that meet the QM standards.</a:t>
            </a:r>
          </a:p>
          <a:p>
            <a:pPr marL="342900" indent="-342900" algn="l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29"/>
            <a:ext cx="4501156" cy="988246"/>
          </a:xfrm>
          <a:noFill/>
        </p:spPr>
        <p:txBody>
          <a:bodyPr wrap="none" lIns="64288" tIns="32144" rIns="64288" bIns="3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spcBef>
                <a:spcPts val="1266"/>
              </a:spcBef>
            </a:pPr>
            <a:r>
              <a:rPr lang="en-US" sz="60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Learning Objectives</a:t>
            </a:r>
            <a:endParaRPr lang="en-US" sz="60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5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7632702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Administrative Support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Clearer deliverables after each Phase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Moved </a:t>
            </a:r>
            <a:r>
              <a:rPr lang="en-US" sz="2800" dirty="0"/>
              <a:t>the QM Scavenger </a:t>
            </a:r>
            <a:r>
              <a:rPr lang="en-US" sz="2800" dirty="0" smtClean="0"/>
              <a:t>Hunt </a:t>
            </a:r>
            <a:r>
              <a:rPr lang="en-US" sz="2800" dirty="0"/>
              <a:t>to the first </a:t>
            </a:r>
            <a:r>
              <a:rPr lang="en-US" sz="2800" dirty="0" smtClean="0"/>
              <a:t>activity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#5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422938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3544368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Moving away from “course</a:t>
            </a:r>
            <a:r>
              <a:rPr lang="en-US" sz="2800" dirty="0" smtClean="0"/>
              <a:t>” - </a:t>
            </a:r>
            <a:r>
              <a:rPr lang="en-US" sz="2800" dirty="0"/>
              <a:t>More respectful and </a:t>
            </a:r>
            <a:r>
              <a:rPr lang="en-US" sz="2800" dirty="0" smtClean="0"/>
              <a:t>flexible model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#6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109221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5105400" cy="33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20895812">
            <a:off x="320072" y="546550"/>
            <a:ext cx="2029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FROM</a:t>
            </a:r>
            <a:endParaRPr lang="en-US" sz="6600" spc="300" dirty="0">
              <a:solidFill>
                <a:srgbClr val="C00000"/>
              </a:solidFill>
            </a:endParaRPr>
          </a:p>
        </p:txBody>
      </p:sp>
      <p:pic>
        <p:nvPicPr>
          <p:cNvPr id="7" name="Picture 6" descr="greenArrow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1698"/>
            <a:ext cx="3218004" cy="10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72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#6</a:t>
            </a:r>
            <a:endParaRPr lang="en-US" sz="7200" spc="300" dirty="0"/>
          </a:p>
        </p:txBody>
      </p:sp>
      <p:pic>
        <p:nvPicPr>
          <p:cNvPr id="14" name="Picture 13" descr="ste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350000" cy="1219200"/>
          </a:xfrm>
          <a:prstGeom prst="rect">
            <a:avLst/>
          </a:prstGeom>
        </p:spPr>
      </p:pic>
      <p:pic>
        <p:nvPicPr>
          <p:cNvPr id="15" name="Picture 14" descr="ste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0104"/>
            <a:ext cx="6414788" cy="1225296"/>
          </a:xfrm>
          <a:prstGeom prst="rect">
            <a:avLst/>
          </a:prstGeom>
        </p:spPr>
      </p:pic>
      <p:pic>
        <p:nvPicPr>
          <p:cNvPr id="16" name="Picture 15" descr="ste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94300"/>
            <a:ext cx="6362700" cy="1206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3166"/>
          <a:stretch/>
        </p:blipFill>
        <p:spPr bwMode="auto">
          <a:xfrm>
            <a:off x="0" y="198362"/>
            <a:ext cx="9144000" cy="64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20895812">
            <a:off x="254178" y="70241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TO</a:t>
            </a:r>
            <a:endParaRPr lang="en-US" sz="6600" spc="300" dirty="0">
              <a:solidFill>
                <a:srgbClr val="C00000"/>
              </a:solidFill>
            </a:endParaRPr>
          </a:p>
        </p:txBody>
      </p:sp>
      <p:pic>
        <p:nvPicPr>
          <p:cNvPr id="21" name="Picture 20" descr="greenArrow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1698"/>
            <a:ext cx="3218004" cy="10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62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4201667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Moving away from “course</a:t>
            </a:r>
            <a:r>
              <a:rPr lang="en-US" sz="2800" dirty="0" smtClean="0"/>
              <a:t>” - </a:t>
            </a:r>
            <a:r>
              <a:rPr lang="en-US" sz="2800" dirty="0"/>
              <a:t>More respectful and </a:t>
            </a:r>
            <a:r>
              <a:rPr lang="en-US" sz="2800" dirty="0" smtClean="0"/>
              <a:t>flexible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Hard deadline/milestone but flexible within each step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#6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376262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5" r="53940" b="48889"/>
          <a:stretch/>
        </p:blipFill>
        <p:spPr>
          <a:xfrm>
            <a:off x="216000" y="1295904"/>
            <a:ext cx="9000000" cy="4839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tips.uark.edu/</a:t>
            </a:r>
            <a:r>
              <a:rPr lang="en-US" sz="3200" dirty="0" err="1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ocdp</a:t>
            </a:r>
            <a:endParaRPr lang="en-US" sz="3200" dirty="0">
              <a:solidFill>
                <a:srgbClr val="C00000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51893"/>
          <a:stretch/>
        </p:blipFill>
        <p:spPr>
          <a:xfrm>
            <a:off x="0" y="990604"/>
            <a:ext cx="8640000" cy="44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8" r="53940" b="27873"/>
          <a:stretch/>
        </p:blipFill>
        <p:spPr>
          <a:xfrm>
            <a:off x="216000" y="1143000"/>
            <a:ext cx="9000000" cy="370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tips.uark.edu/</a:t>
            </a:r>
            <a:r>
              <a:rPr lang="en-US" sz="3200" dirty="0" err="1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ocdp</a:t>
            </a:r>
            <a:endParaRPr lang="en-US" sz="3200" dirty="0">
              <a:solidFill>
                <a:srgbClr val="C00000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481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2" b="26093"/>
          <a:stretch/>
        </p:blipFill>
        <p:spPr>
          <a:xfrm>
            <a:off x="0" y="990000"/>
            <a:ext cx="8496000" cy="480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81200" y="685800"/>
            <a:ext cx="2971800" cy="10668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200" y="5179708"/>
            <a:ext cx="1905000" cy="61338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7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8" r="53940" b="1"/>
          <a:stretch/>
        </p:blipFill>
        <p:spPr>
          <a:xfrm>
            <a:off x="296400" y="1188000"/>
            <a:ext cx="9000000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tips.uark.edu/</a:t>
            </a:r>
            <a:r>
              <a:rPr lang="en-US" sz="3200" dirty="0" err="1">
                <a:solidFill>
                  <a:srgbClr val="C00000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rPr>
              <a:t>ocdp</a:t>
            </a:r>
            <a:endParaRPr lang="en-US" sz="3200" dirty="0">
              <a:solidFill>
                <a:srgbClr val="C00000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31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68048"/>
            <a:ext cx="7902625" cy="397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 bwMode="auto">
          <a:xfrm>
            <a:off x="3581400" y="3886200"/>
            <a:ext cx="4648200" cy="1600200"/>
          </a:xfrm>
          <a:prstGeom prst="rect">
            <a:avLst/>
          </a:prstGeom>
          <a:solidFill>
            <a:srgbClr val="91C6F7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5" name="Picture 6" descr="blueArrow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4612">
            <a:off x="88640" y="2034101"/>
            <a:ext cx="3174678" cy="8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50398" cy="988246"/>
          </a:xfrm>
          <a:noFill/>
        </p:spPr>
        <p:txBody>
          <a:bodyPr wrap="none" lIns="64288" tIns="32144" rIns="64288" bIns="3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spcBef>
                <a:spcPts val="1266"/>
              </a:spcBef>
            </a:pPr>
            <a:r>
              <a:rPr lang="en-US" sz="60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University of Arkansas - Fayetteville</a:t>
            </a:r>
            <a:endParaRPr lang="en-US" sz="60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12029" y="3778967"/>
            <a:ext cx="4669971" cy="170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rgbClr val="D60000"/>
                </a:solidFill>
                <a:latin typeface="Calibri" panose="020F0502020204030204" pitchFamily="34" charset="0"/>
              </a:rPr>
              <a:t>Research 1 University </a:t>
            </a:r>
          </a:p>
          <a:p>
            <a:pPr algn="l"/>
            <a:r>
              <a:rPr lang="en-US" sz="3200" kern="0" dirty="0" smtClean="0">
                <a:solidFill>
                  <a:srgbClr val="D60000"/>
                </a:solidFill>
                <a:latin typeface="Calibri" panose="020F0502020204030204" pitchFamily="34" charset="0"/>
              </a:rPr>
              <a:t>Over 25,000 students </a:t>
            </a:r>
          </a:p>
          <a:p>
            <a:pPr algn="l"/>
            <a:r>
              <a:rPr lang="en-US" sz="3200" kern="0" dirty="0" smtClean="0">
                <a:solidFill>
                  <a:srgbClr val="D60000"/>
                </a:solidFill>
                <a:latin typeface="Calibri" panose="020F0502020204030204" pitchFamily="34" charset="0"/>
              </a:rPr>
              <a:t>Over 6,000 online students</a:t>
            </a:r>
            <a:endParaRPr lang="en-US" sz="3200" kern="0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4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19800"/>
            <a:ext cx="243078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0" b="2260"/>
          <a:stretch/>
        </p:blipFill>
        <p:spPr>
          <a:xfrm>
            <a:off x="-1" y="838200"/>
            <a:ext cx="8280000" cy="49285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171700" y="914400"/>
            <a:ext cx="2705100" cy="106680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3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7571098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Moving away from “course</a:t>
            </a:r>
            <a:r>
              <a:rPr lang="en-US" sz="2800" dirty="0" smtClean="0"/>
              <a:t>” - </a:t>
            </a:r>
            <a:r>
              <a:rPr lang="en-US" sz="2800" dirty="0"/>
              <a:t>More respectful and </a:t>
            </a:r>
            <a:r>
              <a:rPr lang="en-US" sz="2800" dirty="0" smtClean="0"/>
              <a:t>flexible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Hard deadline/milestone but flexible within each </a:t>
            </a:r>
            <a:r>
              <a:rPr lang="en-US" sz="2800" dirty="0" smtClean="0"/>
              <a:t>step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Optional workshops/trainings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722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#6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318976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01"/>
            <a:ext cx="9144000" cy="3473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/>
          <a:stretch/>
        </p:blipFill>
        <p:spPr>
          <a:xfrm>
            <a:off x="0" y="2953743"/>
            <a:ext cx="9144000" cy="2913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671935"/>
            <a:ext cx="555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" dirty="0" smtClean="0">
                <a:solidFill>
                  <a:srgbClr val="B21E37"/>
                </a:solidFill>
              </a:rPr>
              <a:t>Instructional Design &amp; Support Services </a:t>
            </a:r>
            <a:endParaRPr lang="en-US" sz="2400" spc="-30" dirty="0">
              <a:solidFill>
                <a:srgbClr val="B21E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525" y="1706275"/>
            <a:ext cx="3101875" cy="111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100" dirty="0" smtClean="0">
                <a:solidFill>
                  <a:srgbClr val="1D1D1D"/>
                </a:solidFill>
              </a:rPr>
              <a:t>1 Director </a:t>
            </a:r>
          </a:p>
          <a:p>
            <a:pPr>
              <a:spcBef>
                <a:spcPts val="200"/>
              </a:spcBef>
            </a:pPr>
            <a:r>
              <a:rPr lang="en-US" sz="2100" dirty="0" smtClean="0">
                <a:solidFill>
                  <a:srgbClr val="1D1D1D"/>
                </a:solidFill>
              </a:rPr>
              <a:t>7 Instructional Designer</a:t>
            </a:r>
          </a:p>
          <a:p>
            <a:pPr>
              <a:spcBef>
                <a:spcPts val="200"/>
              </a:spcBef>
            </a:pPr>
            <a:r>
              <a:rPr lang="en-US" sz="2100" dirty="0" smtClean="0">
                <a:solidFill>
                  <a:srgbClr val="1D1D1D"/>
                </a:solidFill>
              </a:rPr>
              <a:t>2 Academic Technologist</a:t>
            </a:r>
            <a:endParaRPr lang="en-US" sz="2100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2320337"/>
              </p:ext>
            </p:extLst>
          </p:nvPr>
        </p:nvGraphicFramePr>
        <p:xfrm>
          <a:off x="359859" y="1453832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1650516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CD-banner5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881" y="3173834"/>
            <a:ext cx="8108156" cy="20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8336" y="421899"/>
            <a:ext cx="326745" cy="1172911"/>
          </a:xfrm>
          <a:noFill/>
        </p:spPr>
        <p:txBody>
          <a:bodyPr wrap="none" lIns="64288" tIns="32144" rIns="64288" bIns="3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spcBef>
                <a:spcPts val="1266"/>
              </a:spcBef>
            </a:pPr>
            <a:r>
              <a:rPr lang="en-US" sz="72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1</a:t>
            </a:r>
            <a:endParaRPr lang="en-US" sz="72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32864" y="384800"/>
            <a:ext cx="429336" cy="1219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288" tIns="32144" rIns="64288" bIns="32144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r" eaLnBrk="1" hangingPunct="1">
              <a:spcBef>
                <a:spcPts val="1266"/>
              </a:spcBef>
            </a:pPr>
            <a:r>
              <a:rPr lang="en-US" sz="75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2</a:t>
            </a:r>
            <a:endParaRPr lang="en-US" sz="75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274997" y="457200"/>
            <a:ext cx="370026" cy="988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288" tIns="32144" rIns="64288" bIns="32144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r" eaLnBrk="1" hangingPunct="1">
              <a:spcBef>
                <a:spcPts val="1266"/>
              </a:spcBef>
            </a:pPr>
            <a:r>
              <a:rPr lang="en-US" sz="60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3</a:t>
            </a:r>
            <a:endParaRPr lang="en-US" sz="60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58684" y="457200"/>
            <a:ext cx="418116" cy="988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288" tIns="32144" rIns="64288" bIns="32144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r" eaLnBrk="1" hangingPunct="1">
              <a:spcBef>
                <a:spcPts val="1266"/>
              </a:spcBef>
            </a:pPr>
            <a:r>
              <a:rPr lang="en-US" sz="5800" b="1" i="1" kern="1200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4</a:t>
            </a:r>
            <a:endParaRPr lang="en-US" sz="58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870359" y="457200"/>
            <a:ext cx="378041" cy="988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288" tIns="32144" rIns="64288" bIns="32144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r" eaLnBrk="1" hangingPunct="1">
              <a:spcBef>
                <a:spcPts val="1266"/>
              </a:spcBef>
            </a:pPr>
            <a:r>
              <a:rPr lang="en-US" sz="5800" b="1" i="1" spc="-77" dirty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5</a:t>
            </a:r>
            <a:endParaRPr lang="en-US" sz="58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128000" y="658232"/>
            <a:ext cx="422925" cy="988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288" tIns="32144" rIns="64288" bIns="32144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defRPr>
            </a:lvl9pPr>
          </a:lstStyle>
          <a:p>
            <a:pPr algn="r" eaLnBrk="1" hangingPunct="1">
              <a:spcBef>
                <a:spcPts val="1266"/>
              </a:spcBef>
            </a:pPr>
            <a:r>
              <a:rPr lang="en-US" sz="5800" b="1" i="1" spc="-77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6</a:t>
            </a:r>
            <a:endParaRPr lang="en-US" sz="5800" b="1" i="1" kern="1200" spc="-77" dirty="0">
              <a:ln w="11430"/>
              <a:solidFill>
                <a:srgbClr val="FDE5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7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75902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Orientation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10 week online course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569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#1</a:t>
            </a:r>
            <a:endParaRPr lang="en-US" sz="7200" spc="300" dirty="0"/>
          </a:p>
        </p:txBody>
      </p:sp>
    </p:spTree>
    <p:extLst>
      <p:ext uri="{BB962C8B-B14F-4D97-AF65-F5344CB8AC3E}">
        <p14:creationId xmlns:p14="http://schemas.microsoft.com/office/powerpoint/2010/main" val="415654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5743575" y="1981200"/>
            <a:ext cx="3095625" cy="3128282"/>
          </a:xfrm>
          <a:prstGeom prst="ellipse">
            <a:avLst/>
          </a:prstGeom>
          <a:noFill/>
          <a:ln w="76200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020595"/>
            <a:ext cx="135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Objectives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9957" y="612261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EF9F4"/>
                </a:solidFill>
              </a:defRPr>
            </a:lvl1pPr>
          </a:lstStyle>
          <a:p>
            <a:r>
              <a:rPr lang="en-US" dirty="0"/>
              <a:t>ADDIE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0" y="1600200"/>
            <a:ext cx="126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Copyright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2286000"/>
            <a:ext cx="1528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Accessibility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3165551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Learning objects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3486090"/>
            <a:ext cx="140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EF9F4"/>
                </a:solidFill>
              </a:rPr>
              <a:t>Respondus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0539" y="4314855"/>
            <a:ext cx="150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Blackboard 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4714965"/>
            <a:ext cx="149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Interaction 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5662612"/>
            <a:ext cx="1457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Collaborate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3716" y="1055914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Journal</a:t>
            </a:r>
            <a:endParaRPr lang="en-US" sz="2000" dirty="0">
              <a:solidFill>
                <a:srgbClr val="FEF9F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7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EF9F4"/>
                </a:solidFill>
              </a:rPr>
              <a:t>Blog</a:t>
            </a:r>
            <a:endParaRPr lang="en-US" sz="2000" dirty="0">
              <a:solidFill>
                <a:srgbClr val="FEF9F4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63"/>
            <a:ext cx="51339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nger,emotions,facial expressions,frustrations,hands,people,screaming,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009775"/>
            <a:ext cx="3095625" cy="3095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7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6563 0.03032 C 0.20122 0.03518 0.24757 0.05879 0.29288 0.09074 C 0.34445 0.12731 0.38282 0.16435 0.40556 0.20092 L 0.51702 0.36759 " pathEditMode="relative" rAng="1685229" ptsTypes="FffFF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2245 L 0.17066 -0.01482 C 0.20556 -0.01435 0.25035 0.00532 0.29271 0.03588 C 0.34115 0.07153 0.37535 0.11018 0.39445 0.1493 L 0.48802 0.33148 " pathEditMode="relative" rAng="1727810" ptsTypes="FffFF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118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2245 L 0.17066 -0.01482 C 0.20556 -0.01435 0.25035 0.00532 0.29271 0.03588 C 0.34115 0.07153 0.37535 0.11018 0.39445 0.1493 L 0.48802 0.33148 " pathEditMode="relative" rAng="1727810" ptsTypes="FffFF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2245 L 0.17066 -0.01482 C 0.20556 -0.01435 0.25035 0.00532 0.29271 0.03588 C 0.34115 0.07153 0.37535 0.11018 0.39445 0.1493 L 0.48802 0.33148 " pathEditMode="relative" rAng="1727810" ptsTypes="FffFF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1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9 -0.16597 L 0.20399 -0.07106 C 0.21805 -0.05093 0.24218 -0.02824 0.26909 -0.00856 C 0.29982 0.01435 0.32604 0.02824 0.34635 0.0331 L 0.44357 0.05833 " pathEditMode="relative" rAng="1727810" ptsTypes="FffFF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4653 L 0.14444 0.00833 C 0.17205 0.00069 0.21267 -0.01551 0.25468 -0.03403 C 0.30243 -0.05579 0.33975 -0.07546 0.3651 -0.0919 L 0.48854 -0.16921 " pathEditMode="relative" rAng="-1124912" ptsTypes="FffFF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946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1 -0.21412 L -0.00156 -0.31342 C 0.02899 -0.33541 0.07552 -0.34699 0.12378 -0.34722 C 0.17899 -0.34699 0.22292 -0.33518 0.25364 -0.31296 L 0.40139 -0.21342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-662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18541 L 0.07899 0.16064 C 0.11215 0.15602 0.15903 0.13773 0.20573 0.11365 C 0.2592 0.08402 0.29965 0.05486 0.3257 0.02685 L 0.4533 -0.10186 " pathEditMode="relative" rAng="-1317145" ptsTypes="FffFF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10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5295 -0.00833 C 0.18455 -0.00903 0.23021 -0.02222 0.27639 -0.0412 C 0.32916 -0.06343 0.36962 -0.08681 0.39618 -0.11019 L 0.52569 -0.21921 " pathEditMode="relative" rAng="-1035948" ptsTypes="FffFF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15486 -0.05509 C 0.18784 -0.06852 0.22569 -0.05996 0.25903 -0.03611 C 0.29705 -0.0081 0.32083 0.0294 0.33021 0.07384 L 0.37847 0.27824 " pathEditMode="relative" rAng="1727810" ptsTypes="FffFF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52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5116 L 0.1092 -0.01018 C 0.12778 -0.00185 0.15382 0.01458 0.18038 0.03403 C 0.21059 0.05625 0.23386 0.07593 0.24913 0.09213 L 0.32275 0.16991 " pathEditMode="relative" rAng="1727810" ptsTypes="FffFF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6833033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 rot="21130116">
            <a:off x="1296912" y="3273672"/>
            <a:ext cx="4070043" cy="3124200"/>
          </a:xfrm>
        </p:spPr>
        <p:txBody>
          <a:bodyPr/>
          <a:lstStyle/>
          <a:p>
            <a:pPr marL="0" lvl="0" indent="0"/>
            <a:r>
              <a:rPr lang="en-US" sz="3200" dirty="0" smtClean="0">
                <a:cs typeface="Browallia New" panose="020B0604020202020204" pitchFamily="34" charset="-34"/>
              </a:rPr>
              <a:t>I’m not here to take </a:t>
            </a:r>
            <a:br>
              <a:rPr lang="en-US" sz="3200" dirty="0" smtClean="0">
                <a:cs typeface="Browallia New" panose="020B0604020202020204" pitchFamily="34" charset="-34"/>
              </a:rPr>
            </a:br>
            <a:r>
              <a:rPr lang="en-US" sz="3200" i="1" dirty="0" smtClean="0">
                <a:cs typeface="Browallia New" panose="020B0604020202020204" pitchFamily="34" charset="-34"/>
              </a:rPr>
              <a:t>Intro to Educational Technology</a:t>
            </a:r>
            <a:r>
              <a:rPr lang="en-US" sz="3200" dirty="0" smtClean="0">
                <a:cs typeface="Browallia New" panose="020B0604020202020204" pitchFamily="34" charset="-34"/>
              </a:rPr>
              <a:t> course!</a:t>
            </a:r>
            <a:endParaRPr lang="en-US" sz="6600" b="1" dirty="0">
              <a:latin typeface="Adobe Myungjo Std M" pitchFamily="18" charset="-128"/>
              <a:ea typeface="Adobe Myungjo Std M" pitchFamily="18" charset="-128"/>
              <a:cs typeface="Browallia New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643881"/>
            <a:ext cx="2569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#1</a:t>
            </a:r>
            <a:endParaRPr lang="en-US" sz="7200" spc="300" dirty="0"/>
          </a:p>
        </p:txBody>
      </p:sp>
      <p:sp>
        <p:nvSpPr>
          <p:cNvPr id="9" name="Rectangle 8"/>
          <p:cNvSpPr/>
          <p:nvPr/>
        </p:nvSpPr>
        <p:spPr>
          <a:xfrm>
            <a:off x="-175504" y="3167152"/>
            <a:ext cx="16995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latin typeface="Adobe Myungjo Std M" pitchFamily="18" charset="-128"/>
                <a:ea typeface="Adobe Myungjo Std M" pitchFamily="18" charset="-128"/>
                <a:cs typeface="Browallia New" panose="020B0604020202020204" pitchFamily="34" charset="-34"/>
              </a:rPr>
              <a:t>“</a:t>
            </a:r>
            <a:endParaRPr lang="en-US" sz="11500" dirty="0"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3624352"/>
            <a:ext cx="16995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latin typeface="Adobe Myungjo Std M" pitchFamily="18" charset="-128"/>
                <a:ea typeface="Adobe Myungjo Std M" pitchFamily="18" charset="-128"/>
                <a:cs typeface="Browallia New" panose="020B0604020202020204" pitchFamily="34" charset="-34"/>
              </a:rPr>
              <a:t>”</a:t>
            </a:r>
            <a:endParaRPr lang="en-US" sz="11500" dirty="0"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20" name="Picture 2" descr="anger,emotions,facial expressions,frustrations,hands,people,screaming,wom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009775"/>
            <a:ext cx="3095625" cy="3095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3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3707000"/>
              </p:ext>
            </p:extLst>
          </p:nvPr>
        </p:nvGraphicFramePr>
        <p:xfrm>
          <a:off x="359859" y="304800"/>
          <a:ext cx="8458200" cy="12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greenArrow1.png"/>
          <p:cNvPicPr>
            <a:picLocks noChangeAspect="1"/>
          </p:cNvPicPr>
          <p:nvPr/>
        </p:nvPicPr>
        <p:blipFill rotWithShape="1">
          <a:blip r:embed="rId7"/>
          <a:srcRect l="81615"/>
          <a:stretch/>
        </p:blipFill>
        <p:spPr bwMode="auto">
          <a:xfrm rot="19305887">
            <a:off x="8416206" y="501484"/>
            <a:ext cx="346066" cy="5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7696200" cy="31242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/>
              <a:t>weeks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Loose structure</a:t>
            </a: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No deadlines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Several didn’t finish in </a:t>
            </a:r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643881"/>
            <a:ext cx="2659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spc="300" dirty="0" smtClean="0">
                <a:ln w="11430"/>
                <a:solidFill>
                  <a:srgbClr val="FDE5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ienne" pitchFamily="82" charset="0"/>
              </a:rPr>
              <a:t>OCD #2</a:t>
            </a:r>
            <a:endParaRPr lang="en-US" sz="7200" spc="300" dirty="0"/>
          </a:p>
        </p:txBody>
      </p:sp>
      <p:pic>
        <p:nvPicPr>
          <p:cNvPr id="7" name="Picture 6" descr="blueArrow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381889" flipV="1">
            <a:off x="4806764" y="3409782"/>
            <a:ext cx="3763421" cy="10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reenArrow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704474">
            <a:off x="4788688" y="2404882"/>
            <a:ext cx="3218004" cy="10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16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tle &amp; Subtitle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-128"/>
            <a:cs typeface="ヒラギノ角ゴ ProN W3" charset="-128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-128"/>
            <a:cs typeface="ヒラギノ角ゴ ProN W3" charset="-128"/>
            <a:sym typeface="Chalkboar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1774</TotalTime>
  <Words>751</Words>
  <Application>Microsoft Office PowerPoint</Application>
  <PresentationFormat>On-screen Show (4:3)</PresentationFormat>
  <Paragraphs>220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Title &amp; Subtitle</vt:lpstr>
      <vt:lpstr>PowerPoint Presentation</vt:lpstr>
      <vt:lpstr>Learning Objectives</vt:lpstr>
      <vt:lpstr>University of Arkansas - Fayetteville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 Kang</dc:creator>
  <cp:lastModifiedBy>Miran Kang</cp:lastModifiedBy>
  <cp:revision>69</cp:revision>
  <dcterms:created xsi:type="dcterms:W3CDTF">2012-09-15T22:53:57Z</dcterms:created>
  <dcterms:modified xsi:type="dcterms:W3CDTF">2013-10-02T17:49:24Z</dcterms:modified>
</cp:coreProperties>
</file>