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24"/>
  </p:notesMasterIdLst>
  <p:sldIdLst>
    <p:sldId id="256" r:id="rId2"/>
    <p:sldId id="257" r:id="rId3"/>
    <p:sldId id="277" r:id="rId4"/>
    <p:sldId id="259" r:id="rId5"/>
    <p:sldId id="260" r:id="rId6"/>
    <p:sldId id="266" r:id="rId7"/>
    <p:sldId id="258" r:id="rId8"/>
    <p:sldId id="269" r:id="rId9"/>
    <p:sldId id="276" r:id="rId10"/>
    <p:sldId id="279" r:id="rId11"/>
    <p:sldId id="275" r:id="rId12"/>
    <p:sldId id="263" r:id="rId13"/>
    <p:sldId id="264" r:id="rId14"/>
    <p:sldId id="265" r:id="rId15"/>
    <p:sldId id="262" r:id="rId16"/>
    <p:sldId id="280" r:id="rId17"/>
    <p:sldId id="267" r:id="rId18"/>
    <p:sldId id="270" r:id="rId19"/>
    <p:sldId id="273" r:id="rId20"/>
    <p:sldId id="271" r:id="rId21"/>
    <p:sldId id="278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96" autoAdjust="0"/>
  </p:normalViewPr>
  <p:slideViewPr>
    <p:cSldViewPr snapToGrid="0" snapToObjects="1">
      <p:cViewPr varScale="1">
        <p:scale>
          <a:sx n="82" d="100"/>
          <a:sy n="82" d="100"/>
        </p:scale>
        <p:origin x="-1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1C188-FB8C-5147-8AFC-529E78E6663A}" type="doc">
      <dgm:prSet loTypeId="urn:microsoft.com/office/officeart/2005/8/layout/balance1" loCatId="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07EB4E0-1535-A148-9AAB-A9226FD307B8}">
      <dgm:prSet phldrT="[Text]"/>
      <dgm:spPr/>
      <dgm:t>
        <a:bodyPr/>
        <a:lstStyle/>
        <a:p>
          <a:r>
            <a:rPr lang="en-US" dirty="0" smtClean="0"/>
            <a:t>Materials Needed </a:t>
          </a:r>
          <a:br>
            <a:rPr lang="en-US" dirty="0" smtClean="0"/>
          </a:br>
          <a:r>
            <a:rPr lang="en-US" dirty="0" smtClean="0"/>
            <a:t>to be…</a:t>
          </a:r>
          <a:endParaRPr lang="en-US" dirty="0"/>
        </a:p>
      </dgm:t>
    </dgm:pt>
    <dgm:pt modelId="{6BEA4445-DCFE-D247-89E6-878C001957E2}" type="parTrans" cxnId="{84E73779-E711-A34D-BB53-902608B0F301}">
      <dgm:prSet/>
      <dgm:spPr/>
      <dgm:t>
        <a:bodyPr/>
        <a:lstStyle/>
        <a:p>
          <a:endParaRPr lang="en-US"/>
        </a:p>
      </dgm:t>
    </dgm:pt>
    <dgm:pt modelId="{4F63D534-C7E2-564B-AEE8-CD9E23456650}" type="sibTrans" cxnId="{84E73779-E711-A34D-BB53-902608B0F301}">
      <dgm:prSet/>
      <dgm:spPr/>
      <dgm:t>
        <a:bodyPr/>
        <a:lstStyle/>
        <a:p>
          <a:endParaRPr lang="en-US"/>
        </a:p>
      </dgm:t>
    </dgm:pt>
    <dgm:pt modelId="{D67040B0-FDEB-A440-A59E-9199A854577F}">
      <dgm:prSet phldrT="[Text]"/>
      <dgm:spPr/>
      <dgm:t>
        <a:bodyPr/>
        <a:lstStyle/>
        <a:p>
          <a:r>
            <a:rPr lang="en-US" dirty="0" smtClean="0"/>
            <a:t>Discipline-specific</a:t>
          </a:r>
          <a:endParaRPr lang="en-US" dirty="0"/>
        </a:p>
      </dgm:t>
    </dgm:pt>
    <dgm:pt modelId="{C728824E-8AEE-6D43-9A6A-C46D780D39E7}" type="parTrans" cxnId="{04C0DF00-DFB8-3944-B727-180A9C0BD684}">
      <dgm:prSet/>
      <dgm:spPr/>
      <dgm:t>
        <a:bodyPr/>
        <a:lstStyle/>
        <a:p>
          <a:endParaRPr lang="en-US"/>
        </a:p>
      </dgm:t>
    </dgm:pt>
    <dgm:pt modelId="{643E391D-E406-7540-A52E-0122076874BE}" type="sibTrans" cxnId="{04C0DF00-DFB8-3944-B727-180A9C0BD684}">
      <dgm:prSet/>
      <dgm:spPr/>
      <dgm:t>
        <a:bodyPr/>
        <a:lstStyle/>
        <a:p>
          <a:endParaRPr lang="en-US"/>
        </a:p>
      </dgm:t>
    </dgm:pt>
    <dgm:pt modelId="{0B89881B-09C7-A049-9211-9FE00107D798}">
      <dgm:prSet phldrT="[Text]"/>
      <dgm:spPr/>
      <dgm:t>
        <a:bodyPr/>
        <a:lstStyle/>
        <a:p>
          <a:r>
            <a:rPr lang="en-US" dirty="0" smtClean="0"/>
            <a:t>Built for Engagement</a:t>
          </a:r>
          <a:endParaRPr lang="en-US" dirty="0"/>
        </a:p>
      </dgm:t>
    </dgm:pt>
    <dgm:pt modelId="{78558845-570D-FF4F-A4BF-9011D65C9FE9}" type="parTrans" cxnId="{807C50C1-169A-CD40-B8A9-9B7345DAFD2C}">
      <dgm:prSet/>
      <dgm:spPr/>
      <dgm:t>
        <a:bodyPr/>
        <a:lstStyle/>
        <a:p>
          <a:endParaRPr lang="en-US"/>
        </a:p>
      </dgm:t>
    </dgm:pt>
    <dgm:pt modelId="{C6BABE67-7FCB-4F4B-98C8-BDEC5FBC307C}" type="sibTrans" cxnId="{807C50C1-169A-CD40-B8A9-9B7345DAFD2C}">
      <dgm:prSet/>
      <dgm:spPr/>
      <dgm:t>
        <a:bodyPr/>
        <a:lstStyle/>
        <a:p>
          <a:endParaRPr lang="en-US"/>
        </a:p>
      </dgm:t>
    </dgm:pt>
    <dgm:pt modelId="{F667D98C-2896-CB40-9F41-0B261F0B2553}">
      <dgm:prSet phldrT="[Text]"/>
      <dgm:spPr/>
      <dgm:t>
        <a:bodyPr/>
        <a:lstStyle/>
        <a:p>
          <a:r>
            <a:rPr lang="en-US" dirty="0" smtClean="0"/>
            <a:t>Peer-reviewed</a:t>
          </a:r>
          <a:endParaRPr lang="en-US" dirty="0"/>
        </a:p>
      </dgm:t>
    </dgm:pt>
    <dgm:pt modelId="{76DB3843-9A78-CB46-B45E-AA322A207E0A}" type="parTrans" cxnId="{F9C20C1E-4B63-A142-B35D-6A2B1EF083E8}">
      <dgm:prSet/>
      <dgm:spPr/>
      <dgm:t>
        <a:bodyPr/>
        <a:lstStyle/>
        <a:p>
          <a:endParaRPr lang="en-US"/>
        </a:p>
      </dgm:t>
    </dgm:pt>
    <dgm:pt modelId="{E24F8641-FAE2-9743-99D7-110821542ABD}" type="sibTrans" cxnId="{F9C20C1E-4B63-A142-B35D-6A2B1EF083E8}">
      <dgm:prSet/>
      <dgm:spPr/>
      <dgm:t>
        <a:bodyPr/>
        <a:lstStyle/>
        <a:p>
          <a:endParaRPr lang="en-US"/>
        </a:p>
      </dgm:t>
    </dgm:pt>
    <dgm:pt modelId="{E7234E7E-2942-B34D-8EBB-D26D1FBC659A}" type="pres">
      <dgm:prSet presAssocID="{A311C188-FB8C-5147-8AFC-529E78E6663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986CD-4B2B-154D-B73D-A329998B92F3}" type="pres">
      <dgm:prSet presAssocID="{A311C188-FB8C-5147-8AFC-529E78E6663A}" presName="dummyMaxCanvas" presStyleCnt="0"/>
      <dgm:spPr/>
    </dgm:pt>
    <dgm:pt modelId="{DF6E533D-5295-9F47-B9C5-8FCBA5A30DAD}" type="pres">
      <dgm:prSet presAssocID="{A311C188-FB8C-5147-8AFC-529E78E6663A}" presName="parentComposite" presStyleCnt="0"/>
      <dgm:spPr/>
    </dgm:pt>
    <dgm:pt modelId="{98F9F05A-DD24-3643-B203-3BB687814E63}" type="pres">
      <dgm:prSet presAssocID="{A311C188-FB8C-5147-8AFC-529E78E6663A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236DA26-627E-0A47-982F-500501377AF7}" type="pres">
      <dgm:prSet presAssocID="{A311C188-FB8C-5147-8AFC-529E78E6663A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E9C3C16E-19DD-624B-8265-2E0B84996335}" type="pres">
      <dgm:prSet presAssocID="{A311C188-FB8C-5147-8AFC-529E78E6663A}" presName="childrenComposite" presStyleCnt="0"/>
      <dgm:spPr/>
    </dgm:pt>
    <dgm:pt modelId="{34C3B27F-E503-D345-B155-F066BDEE2CCA}" type="pres">
      <dgm:prSet presAssocID="{A311C188-FB8C-5147-8AFC-529E78E6663A}" presName="dummyMaxCanvas_ChildArea" presStyleCnt="0"/>
      <dgm:spPr/>
    </dgm:pt>
    <dgm:pt modelId="{74E67EC3-C243-B847-8507-30874570DA05}" type="pres">
      <dgm:prSet presAssocID="{A311C188-FB8C-5147-8AFC-529E78E6663A}" presName="fulcrum" presStyleLbl="alignAccFollowNode1" presStyleIdx="2" presStyleCnt="4"/>
      <dgm:spPr/>
    </dgm:pt>
    <dgm:pt modelId="{C5253757-6785-8B4C-BE13-FC86946FBDF9}" type="pres">
      <dgm:prSet presAssocID="{A311C188-FB8C-5147-8AFC-529E78E6663A}" presName="balance_30" presStyleLbl="alignAccFollowNode1" presStyleIdx="3" presStyleCnt="4">
        <dgm:presLayoutVars>
          <dgm:bulletEnabled val="1"/>
        </dgm:presLayoutVars>
      </dgm:prSet>
      <dgm:spPr/>
    </dgm:pt>
    <dgm:pt modelId="{A918E90F-BCB9-6147-8EEF-6D2339083EAB}" type="pres">
      <dgm:prSet presAssocID="{A311C188-FB8C-5147-8AFC-529E78E6663A}" presName="left_30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BA9AE-971B-7B45-AEAB-1C39DA37D8BA}" type="pres">
      <dgm:prSet presAssocID="{A311C188-FB8C-5147-8AFC-529E78E6663A}" presName="left_30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5DDC1-D24A-D149-A7DA-9D8C8D0F8D8D}" type="pres">
      <dgm:prSet presAssocID="{A311C188-FB8C-5147-8AFC-529E78E6663A}" presName="left_30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7C50C1-169A-CD40-B8A9-9B7345DAFD2C}" srcId="{307EB4E0-1535-A148-9AAB-A9226FD307B8}" destId="{0B89881B-09C7-A049-9211-9FE00107D798}" srcOrd="2" destOrd="0" parTransId="{78558845-570D-FF4F-A4BF-9011D65C9FE9}" sibTransId="{C6BABE67-7FCB-4F4B-98C8-BDEC5FBC307C}"/>
    <dgm:cxn modelId="{074808C0-BCBF-364A-8796-B5844CC7AF4D}" type="presOf" srcId="{D67040B0-FDEB-A440-A59E-9199A854577F}" destId="{A918E90F-BCB9-6147-8EEF-6D2339083EAB}" srcOrd="0" destOrd="0" presId="urn:microsoft.com/office/officeart/2005/8/layout/balance1"/>
    <dgm:cxn modelId="{284342F0-1CAA-F64F-85D0-9A23900E1F36}" type="presOf" srcId="{307EB4E0-1535-A148-9AAB-A9226FD307B8}" destId="{98F9F05A-DD24-3643-B203-3BB687814E63}" srcOrd="0" destOrd="0" presId="urn:microsoft.com/office/officeart/2005/8/layout/balance1"/>
    <dgm:cxn modelId="{2B676216-8925-8F41-9CC5-208112C7E91D}" type="presOf" srcId="{0B89881B-09C7-A049-9211-9FE00107D798}" destId="{6B75DDC1-D24A-D149-A7DA-9D8C8D0F8D8D}" srcOrd="0" destOrd="0" presId="urn:microsoft.com/office/officeart/2005/8/layout/balance1"/>
    <dgm:cxn modelId="{A78FB136-8B51-FE4A-A8D3-0EEDB20E5204}" type="presOf" srcId="{A311C188-FB8C-5147-8AFC-529E78E6663A}" destId="{E7234E7E-2942-B34D-8EBB-D26D1FBC659A}" srcOrd="0" destOrd="0" presId="urn:microsoft.com/office/officeart/2005/8/layout/balance1"/>
    <dgm:cxn modelId="{04C0DF00-DFB8-3944-B727-180A9C0BD684}" srcId="{307EB4E0-1535-A148-9AAB-A9226FD307B8}" destId="{D67040B0-FDEB-A440-A59E-9199A854577F}" srcOrd="0" destOrd="0" parTransId="{C728824E-8AEE-6D43-9A6A-C46D780D39E7}" sibTransId="{643E391D-E406-7540-A52E-0122076874BE}"/>
    <dgm:cxn modelId="{84E73779-E711-A34D-BB53-902608B0F301}" srcId="{A311C188-FB8C-5147-8AFC-529E78E6663A}" destId="{307EB4E0-1535-A148-9AAB-A9226FD307B8}" srcOrd="0" destOrd="0" parTransId="{6BEA4445-DCFE-D247-89E6-878C001957E2}" sibTransId="{4F63D534-C7E2-564B-AEE8-CD9E23456650}"/>
    <dgm:cxn modelId="{F9C20C1E-4B63-A142-B35D-6A2B1EF083E8}" srcId="{307EB4E0-1535-A148-9AAB-A9226FD307B8}" destId="{F667D98C-2896-CB40-9F41-0B261F0B2553}" srcOrd="1" destOrd="0" parTransId="{76DB3843-9A78-CB46-B45E-AA322A207E0A}" sibTransId="{E24F8641-FAE2-9743-99D7-110821542ABD}"/>
    <dgm:cxn modelId="{C50EBE8A-F525-E449-801A-C4F91BFAA588}" type="presOf" srcId="{F667D98C-2896-CB40-9F41-0B261F0B2553}" destId="{1FFBA9AE-971B-7B45-AEAB-1C39DA37D8BA}" srcOrd="0" destOrd="0" presId="urn:microsoft.com/office/officeart/2005/8/layout/balance1"/>
    <dgm:cxn modelId="{28B940F3-5060-E64A-A19A-5267E9F71450}" type="presParOf" srcId="{E7234E7E-2942-B34D-8EBB-D26D1FBC659A}" destId="{018986CD-4B2B-154D-B73D-A329998B92F3}" srcOrd="0" destOrd="0" presId="urn:microsoft.com/office/officeart/2005/8/layout/balance1"/>
    <dgm:cxn modelId="{A5381B68-4B55-4449-A248-2AC5CD8850F2}" type="presParOf" srcId="{E7234E7E-2942-B34D-8EBB-D26D1FBC659A}" destId="{DF6E533D-5295-9F47-B9C5-8FCBA5A30DAD}" srcOrd="1" destOrd="0" presId="urn:microsoft.com/office/officeart/2005/8/layout/balance1"/>
    <dgm:cxn modelId="{BFACBED3-0027-C94D-822A-E1E4756C30EE}" type="presParOf" srcId="{DF6E533D-5295-9F47-B9C5-8FCBA5A30DAD}" destId="{98F9F05A-DD24-3643-B203-3BB687814E63}" srcOrd="0" destOrd="0" presId="urn:microsoft.com/office/officeart/2005/8/layout/balance1"/>
    <dgm:cxn modelId="{683C4245-55CC-BC46-B6BA-19CEEEE8FF4F}" type="presParOf" srcId="{DF6E533D-5295-9F47-B9C5-8FCBA5A30DAD}" destId="{B236DA26-627E-0A47-982F-500501377AF7}" srcOrd="1" destOrd="0" presId="urn:microsoft.com/office/officeart/2005/8/layout/balance1"/>
    <dgm:cxn modelId="{C087B780-6677-F147-9624-52830A8A8894}" type="presParOf" srcId="{E7234E7E-2942-B34D-8EBB-D26D1FBC659A}" destId="{E9C3C16E-19DD-624B-8265-2E0B84996335}" srcOrd="2" destOrd="0" presId="urn:microsoft.com/office/officeart/2005/8/layout/balance1"/>
    <dgm:cxn modelId="{AE193AB5-4329-7444-B674-C9C57D7AD131}" type="presParOf" srcId="{E9C3C16E-19DD-624B-8265-2E0B84996335}" destId="{34C3B27F-E503-D345-B155-F066BDEE2CCA}" srcOrd="0" destOrd="0" presId="urn:microsoft.com/office/officeart/2005/8/layout/balance1"/>
    <dgm:cxn modelId="{E375CBB4-AC70-C64E-B64B-F52977615ABC}" type="presParOf" srcId="{E9C3C16E-19DD-624B-8265-2E0B84996335}" destId="{74E67EC3-C243-B847-8507-30874570DA05}" srcOrd="1" destOrd="0" presId="urn:microsoft.com/office/officeart/2005/8/layout/balance1"/>
    <dgm:cxn modelId="{31511DDB-C3FC-724C-A014-193E6C51D994}" type="presParOf" srcId="{E9C3C16E-19DD-624B-8265-2E0B84996335}" destId="{C5253757-6785-8B4C-BE13-FC86946FBDF9}" srcOrd="2" destOrd="0" presId="urn:microsoft.com/office/officeart/2005/8/layout/balance1"/>
    <dgm:cxn modelId="{40B7CA7D-A2AE-7542-B770-66736CBCADAC}" type="presParOf" srcId="{E9C3C16E-19DD-624B-8265-2E0B84996335}" destId="{A918E90F-BCB9-6147-8EEF-6D2339083EAB}" srcOrd="3" destOrd="0" presId="urn:microsoft.com/office/officeart/2005/8/layout/balance1"/>
    <dgm:cxn modelId="{EE82D6AA-1329-C84E-9656-AB1EB59645DA}" type="presParOf" srcId="{E9C3C16E-19DD-624B-8265-2E0B84996335}" destId="{1FFBA9AE-971B-7B45-AEAB-1C39DA37D8BA}" srcOrd="4" destOrd="0" presId="urn:microsoft.com/office/officeart/2005/8/layout/balance1"/>
    <dgm:cxn modelId="{F30ED72F-5BAA-234F-9591-9C8DE9A3D578}" type="presParOf" srcId="{E9C3C16E-19DD-624B-8265-2E0B84996335}" destId="{6B75DDC1-D24A-D149-A7DA-9D8C8D0F8D8D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1C188-FB8C-5147-8AFC-529E78E6663A}" type="doc">
      <dgm:prSet loTypeId="urn:microsoft.com/office/officeart/2005/8/layout/balance1" loCatId="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07EB4E0-1535-A148-9AAB-A9226FD307B8}">
      <dgm:prSet phldrT="[Text]"/>
      <dgm:spPr/>
      <dgm:t>
        <a:bodyPr/>
        <a:lstStyle/>
        <a:p>
          <a:r>
            <a:rPr lang="en-US" dirty="0" smtClean="0"/>
            <a:t>Materials Needed </a:t>
          </a:r>
          <a:br>
            <a:rPr lang="en-US" dirty="0" smtClean="0"/>
          </a:br>
          <a:r>
            <a:rPr lang="en-US" dirty="0" smtClean="0"/>
            <a:t>to be…</a:t>
          </a:r>
          <a:endParaRPr lang="en-US" dirty="0"/>
        </a:p>
      </dgm:t>
    </dgm:pt>
    <dgm:pt modelId="{6BEA4445-DCFE-D247-89E6-878C001957E2}" type="parTrans" cxnId="{84E73779-E711-A34D-BB53-902608B0F301}">
      <dgm:prSet/>
      <dgm:spPr/>
      <dgm:t>
        <a:bodyPr/>
        <a:lstStyle/>
        <a:p>
          <a:endParaRPr lang="en-US"/>
        </a:p>
      </dgm:t>
    </dgm:pt>
    <dgm:pt modelId="{4F63D534-C7E2-564B-AEE8-CD9E23456650}" type="sibTrans" cxnId="{84E73779-E711-A34D-BB53-902608B0F301}">
      <dgm:prSet/>
      <dgm:spPr/>
      <dgm:t>
        <a:bodyPr/>
        <a:lstStyle/>
        <a:p>
          <a:endParaRPr lang="en-US"/>
        </a:p>
      </dgm:t>
    </dgm:pt>
    <dgm:pt modelId="{D67040B0-FDEB-A440-A59E-9199A854577F}">
      <dgm:prSet phldrT="[Text]"/>
      <dgm:spPr/>
      <dgm:t>
        <a:bodyPr/>
        <a:lstStyle/>
        <a:p>
          <a:r>
            <a:rPr lang="en-US" dirty="0" smtClean="0"/>
            <a:t>Discipline-specific</a:t>
          </a:r>
          <a:endParaRPr lang="en-US" dirty="0"/>
        </a:p>
      </dgm:t>
    </dgm:pt>
    <dgm:pt modelId="{C728824E-8AEE-6D43-9A6A-C46D780D39E7}" type="parTrans" cxnId="{04C0DF00-DFB8-3944-B727-180A9C0BD684}">
      <dgm:prSet/>
      <dgm:spPr/>
      <dgm:t>
        <a:bodyPr/>
        <a:lstStyle/>
        <a:p>
          <a:endParaRPr lang="en-US"/>
        </a:p>
      </dgm:t>
    </dgm:pt>
    <dgm:pt modelId="{643E391D-E406-7540-A52E-0122076874BE}" type="sibTrans" cxnId="{04C0DF00-DFB8-3944-B727-180A9C0BD684}">
      <dgm:prSet/>
      <dgm:spPr/>
      <dgm:t>
        <a:bodyPr/>
        <a:lstStyle/>
        <a:p>
          <a:endParaRPr lang="en-US"/>
        </a:p>
      </dgm:t>
    </dgm:pt>
    <dgm:pt modelId="{F7F7B9B5-793E-424D-BC8B-F5C52155AF6D}">
      <dgm:prSet phldrT="[Text]"/>
      <dgm:spPr/>
      <dgm:t>
        <a:bodyPr/>
        <a:lstStyle/>
        <a:p>
          <a:r>
            <a:rPr lang="en-US" dirty="0" smtClean="0"/>
            <a:t>Materials in MERLOT are… </a:t>
          </a:r>
          <a:endParaRPr lang="en-US" dirty="0"/>
        </a:p>
      </dgm:t>
    </dgm:pt>
    <dgm:pt modelId="{328E9C78-207C-2544-8730-74884979CDB6}" type="parTrans" cxnId="{F8FFAC7E-8F02-8E45-B178-D6BFC71AFB06}">
      <dgm:prSet/>
      <dgm:spPr/>
      <dgm:t>
        <a:bodyPr/>
        <a:lstStyle/>
        <a:p>
          <a:endParaRPr lang="en-US"/>
        </a:p>
      </dgm:t>
    </dgm:pt>
    <dgm:pt modelId="{A0D36BA4-A847-CB4D-BEA2-4DD0DECCF209}" type="sibTrans" cxnId="{F8FFAC7E-8F02-8E45-B178-D6BFC71AFB06}">
      <dgm:prSet/>
      <dgm:spPr/>
      <dgm:t>
        <a:bodyPr/>
        <a:lstStyle/>
        <a:p>
          <a:endParaRPr lang="en-US"/>
        </a:p>
      </dgm:t>
    </dgm:pt>
    <dgm:pt modelId="{0B89881B-09C7-A049-9211-9FE00107D798}">
      <dgm:prSet phldrT="[Text]"/>
      <dgm:spPr/>
      <dgm:t>
        <a:bodyPr/>
        <a:lstStyle/>
        <a:p>
          <a:r>
            <a:rPr lang="en-US" dirty="0" smtClean="0"/>
            <a:t>Built for Engagement</a:t>
          </a:r>
          <a:endParaRPr lang="en-US" dirty="0"/>
        </a:p>
      </dgm:t>
    </dgm:pt>
    <dgm:pt modelId="{78558845-570D-FF4F-A4BF-9011D65C9FE9}" type="parTrans" cxnId="{807C50C1-169A-CD40-B8A9-9B7345DAFD2C}">
      <dgm:prSet/>
      <dgm:spPr/>
      <dgm:t>
        <a:bodyPr/>
        <a:lstStyle/>
        <a:p>
          <a:endParaRPr lang="en-US"/>
        </a:p>
      </dgm:t>
    </dgm:pt>
    <dgm:pt modelId="{C6BABE67-7FCB-4F4B-98C8-BDEC5FBC307C}" type="sibTrans" cxnId="{807C50C1-169A-CD40-B8A9-9B7345DAFD2C}">
      <dgm:prSet/>
      <dgm:spPr/>
      <dgm:t>
        <a:bodyPr/>
        <a:lstStyle/>
        <a:p>
          <a:endParaRPr lang="en-US"/>
        </a:p>
      </dgm:t>
    </dgm:pt>
    <dgm:pt modelId="{F667D98C-2896-CB40-9F41-0B261F0B2553}">
      <dgm:prSet phldrT="[Text]"/>
      <dgm:spPr/>
      <dgm:t>
        <a:bodyPr/>
        <a:lstStyle/>
        <a:p>
          <a:r>
            <a:rPr lang="en-US" dirty="0" smtClean="0"/>
            <a:t>Reviewed for Quality</a:t>
          </a:r>
          <a:endParaRPr lang="en-US" dirty="0"/>
        </a:p>
      </dgm:t>
    </dgm:pt>
    <dgm:pt modelId="{76DB3843-9A78-CB46-B45E-AA322A207E0A}" type="parTrans" cxnId="{F9C20C1E-4B63-A142-B35D-6A2B1EF083E8}">
      <dgm:prSet/>
      <dgm:spPr/>
      <dgm:t>
        <a:bodyPr/>
        <a:lstStyle/>
        <a:p>
          <a:endParaRPr lang="en-US"/>
        </a:p>
      </dgm:t>
    </dgm:pt>
    <dgm:pt modelId="{E24F8641-FAE2-9743-99D7-110821542ABD}" type="sibTrans" cxnId="{F9C20C1E-4B63-A142-B35D-6A2B1EF083E8}">
      <dgm:prSet/>
      <dgm:spPr/>
      <dgm:t>
        <a:bodyPr/>
        <a:lstStyle/>
        <a:p>
          <a:endParaRPr lang="en-US"/>
        </a:p>
      </dgm:t>
    </dgm:pt>
    <dgm:pt modelId="{5B16A918-8B22-9749-927D-B708AC1DBD8C}">
      <dgm:prSet phldrT="[Text]"/>
      <dgm:spPr/>
      <dgm:t>
        <a:bodyPr/>
        <a:lstStyle/>
        <a:p>
          <a:r>
            <a:rPr lang="en-US" dirty="0" smtClean="0"/>
            <a:t>Managed by 22 Editorial Boards</a:t>
          </a:r>
          <a:endParaRPr lang="en-US" dirty="0"/>
        </a:p>
      </dgm:t>
    </dgm:pt>
    <dgm:pt modelId="{D3C84CE5-4271-DB4A-96A5-EE1F46E72185}" type="parTrans" cxnId="{64DF2B41-F625-2149-828B-E7516B6CB6E5}">
      <dgm:prSet/>
      <dgm:spPr/>
      <dgm:t>
        <a:bodyPr/>
        <a:lstStyle/>
        <a:p>
          <a:endParaRPr lang="en-US"/>
        </a:p>
      </dgm:t>
    </dgm:pt>
    <dgm:pt modelId="{F6E45787-35EA-0547-BFD9-D001318B71C7}" type="sibTrans" cxnId="{64DF2B41-F625-2149-828B-E7516B6CB6E5}">
      <dgm:prSet/>
      <dgm:spPr/>
      <dgm:t>
        <a:bodyPr/>
        <a:lstStyle/>
        <a:p>
          <a:endParaRPr lang="en-US"/>
        </a:p>
      </dgm:t>
    </dgm:pt>
    <dgm:pt modelId="{B547452F-FCDA-CF43-9C76-FCC156A44DD7}">
      <dgm:prSet phldrT="[Text]"/>
      <dgm:spPr/>
      <dgm:t>
        <a:bodyPr/>
        <a:lstStyle/>
        <a:p>
          <a:r>
            <a:rPr lang="en-US" dirty="0" smtClean="0"/>
            <a:t>Peer-Reviewed</a:t>
          </a:r>
          <a:endParaRPr lang="en-US" dirty="0"/>
        </a:p>
      </dgm:t>
    </dgm:pt>
    <dgm:pt modelId="{D0E5CADC-A443-BA4B-A88C-F6BC5D0AC361}" type="parTrans" cxnId="{87EC47C5-3353-124C-9C90-0E74EC21A3B6}">
      <dgm:prSet/>
      <dgm:spPr/>
      <dgm:t>
        <a:bodyPr/>
        <a:lstStyle/>
        <a:p>
          <a:endParaRPr lang="en-US"/>
        </a:p>
      </dgm:t>
    </dgm:pt>
    <dgm:pt modelId="{92876CA6-A22A-9C41-BF77-DBA7E0446ABE}" type="sibTrans" cxnId="{87EC47C5-3353-124C-9C90-0E74EC21A3B6}">
      <dgm:prSet/>
      <dgm:spPr/>
      <dgm:t>
        <a:bodyPr/>
        <a:lstStyle/>
        <a:p>
          <a:endParaRPr lang="en-US"/>
        </a:p>
      </dgm:t>
    </dgm:pt>
    <dgm:pt modelId="{D9FF5E57-77BA-C247-AE2A-74BD7952301D}">
      <dgm:prSet phldrT="[Text]"/>
      <dgm:spPr/>
      <dgm:t>
        <a:bodyPr/>
        <a:lstStyle/>
        <a:p>
          <a:r>
            <a:rPr lang="en-US" dirty="0" smtClean="0"/>
            <a:t>Aligned to Learning Outcomes</a:t>
          </a:r>
          <a:endParaRPr lang="en-US" dirty="0"/>
        </a:p>
      </dgm:t>
    </dgm:pt>
    <dgm:pt modelId="{4B9F4BBB-A845-5744-902F-F4D75B1C5493}" type="parTrans" cxnId="{93DDC8C6-F63C-264F-ABD1-DC7E856563AB}">
      <dgm:prSet/>
      <dgm:spPr/>
      <dgm:t>
        <a:bodyPr/>
        <a:lstStyle/>
        <a:p>
          <a:endParaRPr lang="en-US"/>
        </a:p>
      </dgm:t>
    </dgm:pt>
    <dgm:pt modelId="{CA1D2186-454F-E040-ABAC-D7131B037D90}" type="sibTrans" cxnId="{93DDC8C6-F63C-264F-ABD1-DC7E856563AB}">
      <dgm:prSet/>
      <dgm:spPr/>
      <dgm:t>
        <a:bodyPr/>
        <a:lstStyle/>
        <a:p>
          <a:endParaRPr lang="en-US"/>
        </a:p>
      </dgm:t>
    </dgm:pt>
    <dgm:pt modelId="{E7234E7E-2942-B34D-8EBB-D26D1FBC659A}" type="pres">
      <dgm:prSet presAssocID="{A311C188-FB8C-5147-8AFC-529E78E6663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986CD-4B2B-154D-B73D-A329998B92F3}" type="pres">
      <dgm:prSet presAssocID="{A311C188-FB8C-5147-8AFC-529E78E6663A}" presName="dummyMaxCanvas" presStyleCnt="0"/>
      <dgm:spPr/>
    </dgm:pt>
    <dgm:pt modelId="{DF6E533D-5295-9F47-B9C5-8FCBA5A30DAD}" type="pres">
      <dgm:prSet presAssocID="{A311C188-FB8C-5147-8AFC-529E78E6663A}" presName="parentComposite" presStyleCnt="0"/>
      <dgm:spPr/>
    </dgm:pt>
    <dgm:pt modelId="{98F9F05A-DD24-3643-B203-3BB687814E63}" type="pres">
      <dgm:prSet presAssocID="{A311C188-FB8C-5147-8AFC-529E78E6663A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236DA26-627E-0A47-982F-500501377AF7}" type="pres">
      <dgm:prSet presAssocID="{A311C188-FB8C-5147-8AFC-529E78E6663A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E9C3C16E-19DD-624B-8265-2E0B84996335}" type="pres">
      <dgm:prSet presAssocID="{A311C188-FB8C-5147-8AFC-529E78E6663A}" presName="childrenComposite" presStyleCnt="0"/>
      <dgm:spPr/>
    </dgm:pt>
    <dgm:pt modelId="{34C3B27F-E503-D345-B155-F066BDEE2CCA}" type="pres">
      <dgm:prSet presAssocID="{A311C188-FB8C-5147-8AFC-529E78E6663A}" presName="dummyMaxCanvas_ChildArea" presStyleCnt="0"/>
      <dgm:spPr/>
    </dgm:pt>
    <dgm:pt modelId="{74E67EC3-C243-B847-8507-30874570DA05}" type="pres">
      <dgm:prSet presAssocID="{A311C188-FB8C-5147-8AFC-529E78E6663A}" presName="fulcrum" presStyleLbl="alignAccFollowNode1" presStyleIdx="2" presStyleCnt="4"/>
      <dgm:spPr/>
    </dgm:pt>
    <dgm:pt modelId="{BC7C1A2E-8EAD-7744-9372-884A04F20EC0}" type="pres">
      <dgm:prSet presAssocID="{A311C188-FB8C-5147-8AFC-529E78E6663A}" presName="balance_33" presStyleLbl="alignAccFollowNode1" presStyleIdx="3" presStyleCnt="4">
        <dgm:presLayoutVars>
          <dgm:bulletEnabled val="1"/>
        </dgm:presLayoutVars>
      </dgm:prSet>
      <dgm:spPr/>
    </dgm:pt>
    <dgm:pt modelId="{D3C6C1AF-C252-1C44-9B44-514D3494C6B1}" type="pres">
      <dgm:prSet presAssocID="{A311C188-FB8C-5147-8AFC-529E78E6663A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04F3D-2095-FF47-91DE-07F15FCB9264}" type="pres">
      <dgm:prSet presAssocID="{A311C188-FB8C-5147-8AFC-529E78E6663A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6C08A-A797-094C-B3A8-05E556FFE6F1}" type="pres">
      <dgm:prSet presAssocID="{A311C188-FB8C-5147-8AFC-529E78E6663A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A2AC0-D5A7-9C4B-90B2-05F8FAA6CD0E}" type="pres">
      <dgm:prSet presAssocID="{A311C188-FB8C-5147-8AFC-529E78E6663A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62497-EA1C-1044-9763-782B6423A324}" type="pres">
      <dgm:prSet presAssocID="{A311C188-FB8C-5147-8AFC-529E78E6663A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D974A-6D6B-D34E-8591-C5829F6D26C3}" type="pres">
      <dgm:prSet presAssocID="{A311C188-FB8C-5147-8AFC-529E78E6663A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CC35C-8E14-7D4C-B7A0-90ED6D11C69E}" type="presOf" srcId="{F7F7B9B5-793E-424D-BC8B-F5C52155AF6D}" destId="{B236DA26-627E-0A47-982F-500501377AF7}" srcOrd="0" destOrd="0" presId="urn:microsoft.com/office/officeart/2005/8/layout/balance1"/>
    <dgm:cxn modelId="{87EC47C5-3353-124C-9C90-0E74EC21A3B6}" srcId="{F7F7B9B5-793E-424D-BC8B-F5C52155AF6D}" destId="{B547452F-FCDA-CF43-9C76-FCC156A44DD7}" srcOrd="1" destOrd="0" parTransId="{D0E5CADC-A443-BA4B-A88C-F6BC5D0AC361}" sibTransId="{92876CA6-A22A-9C41-BF77-DBA7E0446ABE}"/>
    <dgm:cxn modelId="{F33E4E5F-7268-DC46-9302-27B75C571A39}" type="presOf" srcId="{B547452F-FCDA-CF43-9C76-FCC156A44DD7}" destId="{C1C04F3D-2095-FF47-91DE-07F15FCB9264}" srcOrd="0" destOrd="0" presId="urn:microsoft.com/office/officeart/2005/8/layout/balance1"/>
    <dgm:cxn modelId="{84E73779-E711-A34D-BB53-902608B0F301}" srcId="{A311C188-FB8C-5147-8AFC-529E78E6663A}" destId="{307EB4E0-1535-A148-9AAB-A9226FD307B8}" srcOrd="0" destOrd="0" parTransId="{6BEA4445-DCFE-D247-89E6-878C001957E2}" sibTransId="{4F63D534-C7E2-564B-AEE8-CD9E23456650}"/>
    <dgm:cxn modelId="{38209EE0-1488-6746-AC5A-91F26650E332}" type="presOf" srcId="{0B89881B-09C7-A049-9211-9FE00107D798}" destId="{C49D974A-6D6B-D34E-8591-C5829F6D26C3}" srcOrd="0" destOrd="0" presId="urn:microsoft.com/office/officeart/2005/8/layout/balance1"/>
    <dgm:cxn modelId="{807C50C1-169A-CD40-B8A9-9B7345DAFD2C}" srcId="{307EB4E0-1535-A148-9AAB-A9226FD307B8}" destId="{0B89881B-09C7-A049-9211-9FE00107D798}" srcOrd="2" destOrd="0" parTransId="{78558845-570D-FF4F-A4BF-9011D65C9FE9}" sibTransId="{C6BABE67-7FCB-4F4B-98C8-BDEC5FBC307C}"/>
    <dgm:cxn modelId="{93DDC8C6-F63C-264F-ABD1-DC7E856563AB}" srcId="{F7F7B9B5-793E-424D-BC8B-F5C52155AF6D}" destId="{D9FF5E57-77BA-C247-AE2A-74BD7952301D}" srcOrd="2" destOrd="0" parTransId="{4B9F4BBB-A845-5744-902F-F4D75B1C5493}" sibTransId="{CA1D2186-454F-E040-ABAC-D7131B037D90}"/>
    <dgm:cxn modelId="{F8FFAC7E-8F02-8E45-B178-D6BFC71AFB06}" srcId="{A311C188-FB8C-5147-8AFC-529E78E6663A}" destId="{F7F7B9B5-793E-424D-BC8B-F5C52155AF6D}" srcOrd="1" destOrd="0" parTransId="{328E9C78-207C-2544-8730-74884979CDB6}" sibTransId="{A0D36BA4-A847-CB4D-BEA2-4DD0DECCF209}"/>
    <dgm:cxn modelId="{34444E97-E305-4343-B0B9-A5216E7F46F5}" type="presOf" srcId="{5B16A918-8B22-9749-927D-B708AC1DBD8C}" destId="{D3C6C1AF-C252-1C44-9B44-514D3494C6B1}" srcOrd="0" destOrd="0" presId="urn:microsoft.com/office/officeart/2005/8/layout/balance1"/>
    <dgm:cxn modelId="{64DF2B41-F625-2149-828B-E7516B6CB6E5}" srcId="{F7F7B9B5-793E-424D-BC8B-F5C52155AF6D}" destId="{5B16A918-8B22-9749-927D-B708AC1DBD8C}" srcOrd="0" destOrd="0" parTransId="{D3C84CE5-4271-DB4A-96A5-EE1F46E72185}" sibTransId="{F6E45787-35EA-0547-BFD9-D001318B71C7}"/>
    <dgm:cxn modelId="{3D1E3D02-A6BB-B94B-9E78-0F7D4B52AF52}" type="presOf" srcId="{F667D98C-2896-CB40-9F41-0B261F0B2553}" destId="{FF362497-EA1C-1044-9763-782B6423A324}" srcOrd="0" destOrd="0" presId="urn:microsoft.com/office/officeart/2005/8/layout/balance1"/>
    <dgm:cxn modelId="{50803BBF-2C1C-4D4A-8EB5-3850C560BACE}" type="presOf" srcId="{307EB4E0-1535-A148-9AAB-A9226FD307B8}" destId="{98F9F05A-DD24-3643-B203-3BB687814E63}" srcOrd="0" destOrd="0" presId="urn:microsoft.com/office/officeart/2005/8/layout/balance1"/>
    <dgm:cxn modelId="{04C0DF00-DFB8-3944-B727-180A9C0BD684}" srcId="{307EB4E0-1535-A148-9AAB-A9226FD307B8}" destId="{D67040B0-FDEB-A440-A59E-9199A854577F}" srcOrd="0" destOrd="0" parTransId="{C728824E-8AEE-6D43-9A6A-C46D780D39E7}" sibTransId="{643E391D-E406-7540-A52E-0122076874BE}"/>
    <dgm:cxn modelId="{3C102D45-1C46-6D43-9BEB-337EF57D6331}" type="presOf" srcId="{A311C188-FB8C-5147-8AFC-529E78E6663A}" destId="{E7234E7E-2942-B34D-8EBB-D26D1FBC659A}" srcOrd="0" destOrd="0" presId="urn:microsoft.com/office/officeart/2005/8/layout/balance1"/>
    <dgm:cxn modelId="{F9C20C1E-4B63-A142-B35D-6A2B1EF083E8}" srcId="{307EB4E0-1535-A148-9AAB-A9226FD307B8}" destId="{F667D98C-2896-CB40-9F41-0B261F0B2553}" srcOrd="1" destOrd="0" parTransId="{76DB3843-9A78-CB46-B45E-AA322A207E0A}" sibTransId="{E24F8641-FAE2-9743-99D7-110821542ABD}"/>
    <dgm:cxn modelId="{8B2408FB-4757-1E47-92AA-F4A0E7B7A4D2}" type="presOf" srcId="{D67040B0-FDEB-A440-A59E-9199A854577F}" destId="{27FA2AC0-D5A7-9C4B-90B2-05F8FAA6CD0E}" srcOrd="0" destOrd="0" presId="urn:microsoft.com/office/officeart/2005/8/layout/balance1"/>
    <dgm:cxn modelId="{7063444B-54EA-4E4E-8A9D-65798988B8E8}" type="presOf" srcId="{D9FF5E57-77BA-C247-AE2A-74BD7952301D}" destId="{6F66C08A-A797-094C-B3A8-05E556FFE6F1}" srcOrd="0" destOrd="0" presId="urn:microsoft.com/office/officeart/2005/8/layout/balance1"/>
    <dgm:cxn modelId="{E6384344-97B2-E34D-B1DB-39907B9C4F74}" type="presParOf" srcId="{E7234E7E-2942-B34D-8EBB-D26D1FBC659A}" destId="{018986CD-4B2B-154D-B73D-A329998B92F3}" srcOrd="0" destOrd="0" presId="urn:microsoft.com/office/officeart/2005/8/layout/balance1"/>
    <dgm:cxn modelId="{CE632E06-B1CC-1240-9D61-685AC40B8BA2}" type="presParOf" srcId="{E7234E7E-2942-B34D-8EBB-D26D1FBC659A}" destId="{DF6E533D-5295-9F47-B9C5-8FCBA5A30DAD}" srcOrd="1" destOrd="0" presId="urn:microsoft.com/office/officeart/2005/8/layout/balance1"/>
    <dgm:cxn modelId="{22D354F2-59BA-E446-8733-E96B9064A63C}" type="presParOf" srcId="{DF6E533D-5295-9F47-B9C5-8FCBA5A30DAD}" destId="{98F9F05A-DD24-3643-B203-3BB687814E63}" srcOrd="0" destOrd="0" presId="urn:microsoft.com/office/officeart/2005/8/layout/balance1"/>
    <dgm:cxn modelId="{27623849-485E-DC4A-B2AB-BFC5C9F5A429}" type="presParOf" srcId="{DF6E533D-5295-9F47-B9C5-8FCBA5A30DAD}" destId="{B236DA26-627E-0A47-982F-500501377AF7}" srcOrd="1" destOrd="0" presId="urn:microsoft.com/office/officeart/2005/8/layout/balance1"/>
    <dgm:cxn modelId="{9BF32ADA-D023-7E41-9F7F-6A8958E07BC8}" type="presParOf" srcId="{E7234E7E-2942-B34D-8EBB-D26D1FBC659A}" destId="{E9C3C16E-19DD-624B-8265-2E0B84996335}" srcOrd="2" destOrd="0" presId="urn:microsoft.com/office/officeart/2005/8/layout/balance1"/>
    <dgm:cxn modelId="{91DFB9CC-A867-E349-BB55-B439C100D50C}" type="presParOf" srcId="{E9C3C16E-19DD-624B-8265-2E0B84996335}" destId="{34C3B27F-E503-D345-B155-F066BDEE2CCA}" srcOrd="0" destOrd="0" presId="urn:microsoft.com/office/officeart/2005/8/layout/balance1"/>
    <dgm:cxn modelId="{D1274FD7-B615-0D45-8DEA-ECBC7D8AF8E9}" type="presParOf" srcId="{E9C3C16E-19DD-624B-8265-2E0B84996335}" destId="{74E67EC3-C243-B847-8507-30874570DA05}" srcOrd="1" destOrd="0" presId="urn:microsoft.com/office/officeart/2005/8/layout/balance1"/>
    <dgm:cxn modelId="{C1F4496B-C8AB-8148-975E-65ECE4E6B001}" type="presParOf" srcId="{E9C3C16E-19DD-624B-8265-2E0B84996335}" destId="{BC7C1A2E-8EAD-7744-9372-884A04F20EC0}" srcOrd="2" destOrd="0" presId="urn:microsoft.com/office/officeart/2005/8/layout/balance1"/>
    <dgm:cxn modelId="{C58A9D2A-1B5C-8D48-BDF0-DDA1CD3191AD}" type="presParOf" srcId="{E9C3C16E-19DD-624B-8265-2E0B84996335}" destId="{D3C6C1AF-C252-1C44-9B44-514D3494C6B1}" srcOrd="3" destOrd="0" presId="urn:microsoft.com/office/officeart/2005/8/layout/balance1"/>
    <dgm:cxn modelId="{F7CAFA2B-11FF-A744-B5A7-15D41AD531D0}" type="presParOf" srcId="{E9C3C16E-19DD-624B-8265-2E0B84996335}" destId="{C1C04F3D-2095-FF47-91DE-07F15FCB9264}" srcOrd="4" destOrd="0" presId="urn:microsoft.com/office/officeart/2005/8/layout/balance1"/>
    <dgm:cxn modelId="{D3F9A0D8-749A-F74E-B598-DBC39915E772}" type="presParOf" srcId="{E9C3C16E-19DD-624B-8265-2E0B84996335}" destId="{6F66C08A-A797-094C-B3A8-05E556FFE6F1}" srcOrd="5" destOrd="0" presId="urn:microsoft.com/office/officeart/2005/8/layout/balance1"/>
    <dgm:cxn modelId="{FFEB8301-5D69-B341-ACD5-729AA61AC356}" type="presParOf" srcId="{E9C3C16E-19DD-624B-8265-2E0B84996335}" destId="{27FA2AC0-D5A7-9C4B-90B2-05F8FAA6CD0E}" srcOrd="6" destOrd="0" presId="urn:microsoft.com/office/officeart/2005/8/layout/balance1"/>
    <dgm:cxn modelId="{2E445332-D5A3-C14C-836C-C8F56B2DA691}" type="presParOf" srcId="{E9C3C16E-19DD-624B-8265-2E0B84996335}" destId="{FF362497-EA1C-1044-9763-782B6423A324}" srcOrd="7" destOrd="0" presId="urn:microsoft.com/office/officeart/2005/8/layout/balance1"/>
    <dgm:cxn modelId="{42457052-CA0B-9342-9C24-EC74215EBEDE}" type="presParOf" srcId="{E9C3C16E-19DD-624B-8265-2E0B84996335}" destId="{C49D974A-6D6B-D34E-8591-C5829F6D26C3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8DDC1-ED78-3847-A839-699B7B66B049}" type="doc">
      <dgm:prSet loTypeId="urn:microsoft.com/office/officeart/2005/8/layout/arrow2" loCatId="" qsTypeId="urn:microsoft.com/office/officeart/2005/8/quickstyle/simple2" qsCatId="simple" csTypeId="urn:microsoft.com/office/officeart/2005/8/colors/colorful1" csCatId="colorful" phldr="1"/>
      <dgm:spPr/>
    </dgm:pt>
    <dgm:pt modelId="{45DA0E83-C097-984F-96DC-98BC9F917F84}">
      <dgm:prSet phldrT="[Text]" custT="1"/>
      <dgm:spPr/>
      <dgm:t>
        <a:bodyPr/>
        <a:lstStyle/>
        <a:p>
          <a:r>
            <a:rPr lang="en-US" sz="2200" b="1" dirty="0" smtClean="0"/>
            <a:t>1997</a:t>
          </a:r>
          <a:br>
            <a:rPr lang="en-US" sz="2200" b="1" dirty="0" smtClean="0"/>
          </a:br>
          <a:r>
            <a:rPr lang="en-US" sz="1800" dirty="0" smtClean="0"/>
            <a:t>Launch</a:t>
          </a:r>
          <a:endParaRPr lang="en-US" sz="2200" dirty="0"/>
        </a:p>
      </dgm:t>
    </dgm:pt>
    <dgm:pt modelId="{2CB82FD4-13C1-F34F-A047-C574E6DB3A10}" type="parTrans" cxnId="{C9BFFEB9-1EFE-0540-8D9D-BA33E05B8215}">
      <dgm:prSet/>
      <dgm:spPr/>
      <dgm:t>
        <a:bodyPr/>
        <a:lstStyle/>
        <a:p>
          <a:endParaRPr lang="en-US"/>
        </a:p>
      </dgm:t>
    </dgm:pt>
    <dgm:pt modelId="{9F2C5309-0997-0149-AB0C-804F26DDE7D5}" type="sibTrans" cxnId="{C9BFFEB9-1EFE-0540-8D9D-BA33E05B8215}">
      <dgm:prSet/>
      <dgm:spPr/>
      <dgm:t>
        <a:bodyPr/>
        <a:lstStyle/>
        <a:p>
          <a:endParaRPr lang="en-US"/>
        </a:p>
      </dgm:t>
    </dgm:pt>
    <dgm:pt modelId="{7B2FE326-D68F-2D48-A662-3019E6304618}">
      <dgm:prSet phldrT="[Text]" custT="1"/>
      <dgm:spPr/>
      <dgm:t>
        <a:bodyPr/>
        <a:lstStyle/>
        <a:p>
          <a:r>
            <a:rPr lang="en-US" sz="2200" b="1" i="0" dirty="0" smtClean="0"/>
            <a:t>1998</a:t>
          </a:r>
          <a:br>
            <a:rPr lang="en-US" sz="2200" b="1" i="0" dirty="0" smtClean="0"/>
          </a:br>
          <a:r>
            <a:rPr lang="en-US" sz="1800" dirty="0" smtClean="0"/>
            <a:t>Pilot with State Systems</a:t>
          </a:r>
          <a:endParaRPr lang="en-US" sz="1800" dirty="0"/>
        </a:p>
      </dgm:t>
    </dgm:pt>
    <dgm:pt modelId="{832ACD28-67D0-DD41-87BE-F88609DE08E4}" type="parTrans" cxnId="{A8C23241-EB81-6046-A478-B5849DA63B4C}">
      <dgm:prSet/>
      <dgm:spPr/>
      <dgm:t>
        <a:bodyPr/>
        <a:lstStyle/>
        <a:p>
          <a:endParaRPr lang="en-US"/>
        </a:p>
      </dgm:t>
    </dgm:pt>
    <dgm:pt modelId="{1E817F4C-8D57-E640-A9CB-94155E912385}" type="sibTrans" cxnId="{A8C23241-EB81-6046-A478-B5849DA63B4C}">
      <dgm:prSet/>
      <dgm:spPr/>
      <dgm:t>
        <a:bodyPr/>
        <a:lstStyle/>
        <a:p>
          <a:endParaRPr lang="en-US"/>
        </a:p>
      </dgm:t>
    </dgm:pt>
    <dgm:pt modelId="{BB207A62-B579-BD49-889B-D9D8AD957B14}">
      <dgm:prSet phldrT="[Text]"/>
      <dgm:spPr/>
      <dgm:t>
        <a:bodyPr/>
        <a:lstStyle/>
        <a:p>
          <a:r>
            <a:rPr lang="en-US" b="1" dirty="0" smtClean="0"/>
            <a:t>2000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Expansion from 4 disciplines to 20</a:t>
          </a:r>
          <a:endParaRPr lang="en-US" dirty="0"/>
        </a:p>
      </dgm:t>
    </dgm:pt>
    <dgm:pt modelId="{CA53DA19-77E4-E544-AF07-635E3B4EE56A}" type="parTrans" cxnId="{B427705F-1773-9A47-8086-F97401DC2517}">
      <dgm:prSet/>
      <dgm:spPr/>
      <dgm:t>
        <a:bodyPr/>
        <a:lstStyle/>
        <a:p>
          <a:endParaRPr lang="en-US"/>
        </a:p>
      </dgm:t>
    </dgm:pt>
    <dgm:pt modelId="{9AD5FE73-FDA5-FB4A-A70D-A6A470285304}" type="sibTrans" cxnId="{B427705F-1773-9A47-8086-F97401DC2517}">
      <dgm:prSet/>
      <dgm:spPr/>
      <dgm:t>
        <a:bodyPr/>
        <a:lstStyle/>
        <a:p>
          <a:endParaRPr lang="en-US"/>
        </a:p>
      </dgm:t>
    </dgm:pt>
    <dgm:pt modelId="{04658960-E586-394B-9112-684A62F36528}">
      <dgm:prSet phldrT="[Text]"/>
      <dgm:spPr/>
      <dgm:t>
        <a:bodyPr/>
        <a:lstStyle/>
        <a:p>
          <a:r>
            <a:rPr lang="en-US" b="1" dirty="0" smtClean="0"/>
            <a:t>2014</a:t>
          </a:r>
          <a:br>
            <a:rPr lang="en-US" b="1" dirty="0" smtClean="0"/>
          </a:br>
          <a:r>
            <a:rPr lang="en-US" dirty="0" smtClean="0"/>
            <a:t>Now 22 disciplines, 20 systems and 18 campus partners internationally </a:t>
          </a:r>
          <a:endParaRPr lang="en-US" dirty="0"/>
        </a:p>
      </dgm:t>
    </dgm:pt>
    <dgm:pt modelId="{2D339B7F-E8D5-8C4C-8053-4CA926E1180E}" type="parTrans" cxnId="{223EA9B4-817A-0F47-A557-BA60FF6A5283}">
      <dgm:prSet/>
      <dgm:spPr/>
      <dgm:t>
        <a:bodyPr/>
        <a:lstStyle/>
        <a:p>
          <a:endParaRPr lang="en-US"/>
        </a:p>
      </dgm:t>
    </dgm:pt>
    <dgm:pt modelId="{CA8B3E33-F56C-4A40-9E04-1C4ED2F7F6D6}" type="sibTrans" cxnId="{223EA9B4-817A-0F47-A557-BA60FF6A5283}">
      <dgm:prSet/>
      <dgm:spPr/>
      <dgm:t>
        <a:bodyPr/>
        <a:lstStyle/>
        <a:p>
          <a:endParaRPr lang="en-US"/>
        </a:p>
      </dgm:t>
    </dgm:pt>
    <dgm:pt modelId="{74D2D32B-E93B-A146-8F18-0A896969FC11}" type="pres">
      <dgm:prSet presAssocID="{A3B8DDC1-ED78-3847-A839-699B7B66B049}" presName="arrowDiagram" presStyleCnt="0">
        <dgm:presLayoutVars>
          <dgm:chMax val="5"/>
          <dgm:dir/>
          <dgm:resizeHandles val="exact"/>
        </dgm:presLayoutVars>
      </dgm:prSet>
      <dgm:spPr/>
    </dgm:pt>
    <dgm:pt modelId="{31FE3DD9-9E07-DB40-A50D-44CCD6D56C19}" type="pres">
      <dgm:prSet presAssocID="{A3B8DDC1-ED78-3847-A839-699B7B66B049}" presName="arrow" presStyleLbl="bgShp" presStyleIdx="0" presStyleCnt="1"/>
      <dgm:spPr>
        <a:solidFill>
          <a:schemeClr val="bg1">
            <a:lumMod val="95000"/>
          </a:schemeClr>
        </a:solidFill>
      </dgm:spPr>
    </dgm:pt>
    <dgm:pt modelId="{4A986F58-3A18-1947-847E-E36F4CAB13CD}" type="pres">
      <dgm:prSet presAssocID="{A3B8DDC1-ED78-3847-A839-699B7B66B049}" presName="arrowDiagram4" presStyleCnt="0"/>
      <dgm:spPr/>
    </dgm:pt>
    <dgm:pt modelId="{5DAD4332-BE35-1D4A-B633-58E1194B95E3}" type="pres">
      <dgm:prSet presAssocID="{45DA0E83-C097-984F-96DC-98BC9F917F84}" presName="bullet4a" presStyleLbl="node1" presStyleIdx="0" presStyleCnt="4"/>
      <dgm:spPr/>
    </dgm:pt>
    <dgm:pt modelId="{6625D033-D68E-074C-A043-708839919716}" type="pres">
      <dgm:prSet presAssocID="{45DA0E83-C097-984F-96DC-98BC9F917F84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B32CB-063D-164B-A35C-0F9CFD3641DA}" type="pres">
      <dgm:prSet presAssocID="{7B2FE326-D68F-2D48-A662-3019E6304618}" presName="bullet4b" presStyleLbl="node1" presStyleIdx="1" presStyleCnt="4"/>
      <dgm:spPr/>
    </dgm:pt>
    <dgm:pt modelId="{992D7236-891A-F844-B3FC-415C47364FF7}" type="pres">
      <dgm:prSet presAssocID="{7B2FE326-D68F-2D48-A662-3019E630461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729C4-A721-9645-84C6-E2D76F44A45F}" type="pres">
      <dgm:prSet presAssocID="{BB207A62-B579-BD49-889B-D9D8AD957B14}" presName="bullet4c" presStyleLbl="node1" presStyleIdx="2" presStyleCnt="4"/>
      <dgm:spPr/>
    </dgm:pt>
    <dgm:pt modelId="{A52C2858-19BA-D44E-BB5A-49D4F8B96FDB}" type="pres">
      <dgm:prSet presAssocID="{BB207A62-B579-BD49-889B-D9D8AD957B1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58825-2F38-2E45-8CF3-B07C8BF5F259}" type="pres">
      <dgm:prSet presAssocID="{04658960-E586-394B-9112-684A62F36528}" presName="bullet4d" presStyleLbl="node1" presStyleIdx="3" presStyleCnt="4"/>
      <dgm:spPr/>
    </dgm:pt>
    <dgm:pt modelId="{F929E9D2-F72F-5C4F-8D53-BAF8A93E70E7}" type="pres">
      <dgm:prSet presAssocID="{04658960-E586-394B-9112-684A62F36528}" presName="textBox4d" presStyleLbl="revTx" presStyleIdx="3" presStyleCnt="4" custScaleX="147233" custScaleY="88637" custLinFactNeighborX="19488" custLinFactNeighborY="-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27705F-1773-9A47-8086-F97401DC2517}" srcId="{A3B8DDC1-ED78-3847-A839-699B7B66B049}" destId="{BB207A62-B579-BD49-889B-D9D8AD957B14}" srcOrd="2" destOrd="0" parTransId="{CA53DA19-77E4-E544-AF07-635E3B4EE56A}" sibTransId="{9AD5FE73-FDA5-FB4A-A70D-A6A470285304}"/>
    <dgm:cxn modelId="{A237BDAA-CDF0-1841-AA4A-DF6A8DC63A4A}" type="presOf" srcId="{7B2FE326-D68F-2D48-A662-3019E6304618}" destId="{992D7236-891A-F844-B3FC-415C47364FF7}" srcOrd="0" destOrd="0" presId="urn:microsoft.com/office/officeart/2005/8/layout/arrow2"/>
    <dgm:cxn modelId="{4F3D1638-8B98-0042-9007-9AAE95BC8EDA}" type="presOf" srcId="{04658960-E586-394B-9112-684A62F36528}" destId="{F929E9D2-F72F-5C4F-8D53-BAF8A93E70E7}" srcOrd="0" destOrd="0" presId="urn:microsoft.com/office/officeart/2005/8/layout/arrow2"/>
    <dgm:cxn modelId="{F55AF680-1D8E-364B-B27E-FFFD81A451BB}" type="presOf" srcId="{45DA0E83-C097-984F-96DC-98BC9F917F84}" destId="{6625D033-D68E-074C-A043-708839919716}" srcOrd="0" destOrd="0" presId="urn:microsoft.com/office/officeart/2005/8/layout/arrow2"/>
    <dgm:cxn modelId="{7B5E44AB-D7C9-7945-82A6-D10339A5F417}" type="presOf" srcId="{BB207A62-B579-BD49-889B-D9D8AD957B14}" destId="{A52C2858-19BA-D44E-BB5A-49D4F8B96FDB}" srcOrd="0" destOrd="0" presId="urn:microsoft.com/office/officeart/2005/8/layout/arrow2"/>
    <dgm:cxn modelId="{223EA9B4-817A-0F47-A557-BA60FF6A5283}" srcId="{A3B8DDC1-ED78-3847-A839-699B7B66B049}" destId="{04658960-E586-394B-9112-684A62F36528}" srcOrd="3" destOrd="0" parTransId="{2D339B7F-E8D5-8C4C-8053-4CA926E1180E}" sibTransId="{CA8B3E33-F56C-4A40-9E04-1C4ED2F7F6D6}"/>
    <dgm:cxn modelId="{C9BFFEB9-1EFE-0540-8D9D-BA33E05B8215}" srcId="{A3B8DDC1-ED78-3847-A839-699B7B66B049}" destId="{45DA0E83-C097-984F-96DC-98BC9F917F84}" srcOrd="0" destOrd="0" parTransId="{2CB82FD4-13C1-F34F-A047-C574E6DB3A10}" sibTransId="{9F2C5309-0997-0149-AB0C-804F26DDE7D5}"/>
    <dgm:cxn modelId="{18E86642-F9DC-084B-99C0-8C933B3BDC9B}" type="presOf" srcId="{A3B8DDC1-ED78-3847-A839-699B7B66B049}" destId="{74D2D32B-E93B-A146-8F18-0A896969FC11}" srcOrd="0" destOrd="0" presId="urn:microsoft.com/office/officeart/2005/8/layout/arrow2"/>
    <dgm:cxn modelId="{A8C23241-EB81-6046-A478-B5849DA63B4C}" srcId="{A3B8DDC1-ED78-3847-A839-699B7B66B049}" destId="{7B2FE326-D68F-2D48-A662-3019E6304618}" srcOrd="1" destOrd="0" parTransId="{832ACD28-67D0-DD41-87BE-F88609DE08E4}" sibTransId="{1E817F4C-8D57-E640-A9CB-94155E912385}"/>
    <dgm:cxn modelId="{E3B6D4E8-DCB8-B34B-AFA1-62FB250F0EC1}" type="presParOf" srcId="{74D2D32B-E93B-A146-8F18-0A896969FC11}" destId="{31FE3DD9-9E07-DB40-A50D-44CCD6D56C19}" srcOrd="0" destOrd="0" presId="urn:microsoft.com/office/officeart/2005/8/layout/arrow2"/>
    <dgm:cxn modelId="{A806B727-80A4-394E-B846-CA16EF99A71E}" type="presParOf" srcId="{74D2D32B-E93B-A146-8F18-0A896969FC11}" destId="{4A986F58-3A18-1947-847E-E36F4CAB13CD}" srcOrd="1" destOrd="0" presId="urn:microsoft.com/office/officeart/2005/8/layout/arrow2"/>
    <dgm:cxn modelId="{48663598-E4AA-3E44-8934-A95CE7A68BF3}" type="presParOf" srcId="{4A986F58-3A18-1947-847E-E36F4CAB13CD}" destId="{5DAD4332-BE35-1D4A-B633-58E1194B95E3}" srcOrd="0" destOrd="0" presId="urn:microsoft.com/office/officeart/2005/8/layout/arrow2"/>
    <dgm:cxn modelId="{ECEB0FF6-9502-B34C-A4E2-878783BAD780}" type="presParOf" srcId="{4A986F58-3A18-1947-847E-E36F4CAB13CD}" destId="{6625D033-D68E-074C-A043-708839919716}" srcOrd="1" destOrd="0" presId="urn:microsoft.com/office/officeart/2005/8/layout/arrow2"/>
    <dgm:cxn modelId="{5DEF320C-151B-6945-923E-30F7A6D9A254}" type="presParOf" srcId="{4A986F58-3A18-1947-847E-E36F4CAB13CD}" destId="{6CEB32CB-063D-164B-A35C-0F9CFD3641DA}" srcOrd="2" destOrd="0" presId="urn:microsoft.com/office/officeart/2005/8/layout/arrow2"/>
    <dgm:cxn modelId="{472A0C56-940C-0349-8F0F-B11FF543B687}" type="presParOf" srcId="{4A986F58-3A18-1947-847E-E36F4CAB13CD}" destId="{992D7236-891A-F844-B3FC-415C47364FF7}" srcOrd="3" destOrd="0" presId="urn:microsoft.com/office/officeart/2005/8/layout/arrow2"/>
    <dgm:cxn modelId="{DF8CB91F-CF55-D54C-AC06-DF1DB5F9A6AD}" type="presParOf" srcId="{4A986F58-3A18-1947-847E-E36F4CAB13CD}" destId="{CF3729C4-A721-9645-84C6-E2D76F44A45F}" srcOrd="4" destOrd="0" presId="urn:microsoft.com/office/officeart/2005/8/layout/arrow2"/>
    <dgm:cxn modelId="{3461404B-D986-2440-B6CE-E2D183342711}" type="presParOf" srcId="{4A986F58-3A18-1947-847E-E36F4CAB13CD}" destId="{A52C2858-19BA-D44E-BB5A-49D4F8B96FDB}" srcOrd="5" destOrd="0" presId="urn:microsoft.com/office/officeart/2005/8/layout/arrow2"/>
    <dgm:cxn modelId="{5BA4B3F9-3866-9C4B-85D7-7244CDFB9F6E}" type="presParOf" srcId="{4A986F58-3A18-1947-847E-E36F4CAB13CD}" destId="{A9658825-2F38-2E45-8CF3-B07C8BF5F259}" srcOrd="6" destOrd="0" presId="urn:microsoft.com/office/officeart/2005/8/layout/arrow2"/>
    <dgm:cxn modelId="{040AC93F-706D-184F-AB66-FBB43CA0F844}" type="presParOf" srcId="{4A986F58-3A18-1947-847E-E36F4CAB13CD}" destId="{F929E9D2-F72F-5C4F-8D53-BAF8A93E70E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B4E2B5-9A73-A044-A6F9-4EE28ECEB40F}" type="doc">
      <dgm:prSet loTypeId="urn:microsoft.com/office/officeart/2005/8/layout/hierarchy1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ABF019-70E7-F24D-9467-7697C868D8A2}">
      <dgm:prSet phldrT="[Text]"/>
      <dgm:spPr/>
      <dgm:t>
        <a:bodyPr/>
        <a:lstStyle/>
        <a:p>
          <a:r>
            <a:rPr lang="en-US" dirty="0" smtClean="0"/>
            <a:t>Material</a:t>
          </a:r>
          <a:endParaRPr lang="en-US" dirty="0"/>
        </a:p>
      </dgm:t>
    </dgm:pt>
    <dgm:pt modelId="{B90EF13D-9948-7A4A-BC81-EE5F605EC338}" type="parTrans" cxnId="{B5FF1870-0EB4-D247-A66C-B8FAAEBB2D6A}">
      <dgm:prSet/>
      <dgm:spPr/>
      <dgm:t>
        <a:bodyPr/>
        <a:lstStyle/>
        <a:p>
          <a:endParaRPr lang="en-US"/>
        </a:p>
      </dgm:t>
    </dgm:pt>
    <dgm:pt modelId="{08B8CB89-C00E-B449-87E0-DD8E438A0D9B}" type="sibTrans" cxnId="{B5FF1870-0EB4-D247-A66C-B8FAAEBB2D6A}">
      <dgm:prSet/>
      <dgm:spPr/>
      <dgm:t>
        <a:bodyPr/>
        <a:lstStyle/>
        <a:p>
          <a:endParaRPr lang="en-US"/>
        </a:p>
      </dgm:t>
    </dgm:pt>
    <dgm:pt modelId="{1B402C72-E652-AB42-A6B3-BFC5F4E21115}">
      <dgm:prSet phldrT="[Text]"/>
      <dgm:spPr/>
      <dgm:t>
        <a:bodyPr/>
        <a:lstStyle/>
        <a:p>
          <a:r>
            <a:rPr lang="en-US" dirty="0" smtClean="0"/>
            <a:t>Comments</a:t>
          </a:r>
          <a:endParaRPr lang="en-US" dirty="0"/>
        </a:p>
      </dgm:t>
    </dgm:pt>
    <dgm:pt modelId="{0DA0CB71-772D-1D4E-98DD-81593EA506AE}" type="parTrans" cxnId="{DDAB0999-1ED9-1C47-8638-7D745FF9F66B}">
      <dgm:prSet/>
      <dgm:spPr/>
      <dgm:t>
        <a:bodyPr/>
        <a:lstStyle/>
        <a:p>
          <a:endParaRPr lang="en-US"/>
        </a:p>
      </dgm:t>
    </dgm:pt>
    <dgm:pt modelId="{05F2FC5C-653D-4D42-98AE-B69DB25C9AF2}" type="sibTrans" cxnId="{DDAB0999-1ED9-1C47-8638-7D745FF9F66B}">
      <dgm:prSet/>
      <dgm:spPr/>
      <dgm:t>
        <a:bodyPr/>
        <a:lstStyle/>
        <a:p>
          <a:endParaRPr lang="en-US"/>
        </a:p>
      </dgm:t>
    </dgm:pt>
    <dgm:pt modelId="{2792647F-BF0F-CA4F-82BC-334B52E4B79C}">
      <dgm:prSet phldrT="[Text]"/>
      <dgm:spPr/>
      <dgm:t>
        <a:bodyPr/>
        <a:lstStyle/>
        <a:p>
          <a:r>
            <a:rPr lang="en-US" dirty="0" smtClean="0"/>
            <a:t>Learning Exercises</a:t>
          </a:r>
          <a:endParaRPr lang="en-US" dirty="0"/>
        </a:p>
      </dgm:t>
    </dgm:pt>
    <dgm:pt modelId="{EFC80C40-BF57-2547-8BD8-2D740D800F54}" type="parTrans" cxnId="{745DC6AF-9E6A-CF4D-9B66-4DDE8B8C4376}">
      <dgm:prSet/>
      <dgm:spPr/>
      <dgm:t>
        <a:bodyPr/>
        <a:lstStyle/>
        <a:p>
          <a:endParaRPr lang="en-US"/>
        </a:p>
      </dgm:t>
    </dgm:pt>
    <dgm:pt modelId="{09D62C9E-E40D-EF4D-A6A3-CBE0BF413873}" type="sibTrans" cxnId="{745DC6AF-9E6A-CF4D-9B66-4DDE8B8C4376}">
      <dgm:prSet/>
      <dgm:spPr/>
      <dgm:t>
        <a:bodyPr/>
        <a:lstStyle/>
        <a:p>
          <a:endParaRPr lang="en-US"/>
        </a:p>
      </dgm:t>
    </dgm:pt>
    <dgm:pt modelId="{5E38988D-D900-F942-883B-32BBB03E1D96}">
      <dgm:prSet phldrT="[Text]"/>
      <dgm:spPr/>
      <dgm:t>
        <a:bodyPr/>
        <a:lstStyle/>
        <a:p>
          <a:r>
            <a:rPr lang="en-US" dirty="0" smtClean="0"/>
            <a:t>Bookmark Collections</a:t>
          </a:r>
        </a:p>
      </dgm:t>
    </dgm:pt>
    <dgm:pt modelId="{D21719E1-3038-7549-9A39-23F53AD49AB0}" type="parTrans" cxnId="{DEEB751A-5843-5542-A5D3-3D57F5E756E1}">
      <dgm:prSet/>
      <dgm:spPr/>
      <dgm:t>
        <a:bodyPr/>
        <a:lstStyle/>
        <a:p>
          <a:endParaRPr lang="en-US"/>
        </a:p>
      </dgm:t>
    </dgm:pt>
    <dgm:pt modelId="{EB149F82-E40E-5847-8D8D-44EF9A0C9CD2}" type="sibTrans" cxnId="{DEEB751A-5843-5542-A5D3-3D57F5E756E1}">
      <dgm:prSet/>
      <dgm:spPr/>
      <dgm:t>
        <a:bodyPr/>
        <a:lstStyle/>
        <a:p>
          <a:endParaRPr lang="en-US"/>
        </a:p>
      </dgm:t>
    </dgm:pt>
    <dgm:pt modelId="{8714D2DE-805E-8146-88F0-003D1D128FA1}">
      <dgm:prSet phldrT="[Text]"/>
      <dgm:spPr/>
      <dgm:t>
        <a:bodyPr/>
        <a:lstStyle/>
        <a:p>
          <a:r>
            <a:rPr lang="en-US" dirty="0" smtClean="0"/>
            <a:t>Course </a:t>
          </a:r>
          <a:r>
            <a:rPr lang="en-US" dirty="0" err="1" smtClean="0"/>
            <a:t>ePortfolios</a:t>
          </a:r>
          <a:endParaRPr lang="en-US" dirty="0" smtClean="0"/>
        </a:p>
      </dgm:t>
    </dgm:pt>
    <dgm:pt modelId="{2D80E89F-0EDC-1C45-A801-089D02E6CE87}" type="parTrans" cxnId="{4A964FC1-BC17-AC4C-88F7-EFAD11DC254D}">
      <dgm:prSet/>
      <dgm:spPr/>
      <dgm:t>
        <a:bodyPr/>
        <a:lstStyle/>
        <a:p>
          <a:endParaRPr lang="en-US"/>
        </a:p>
      </dgm:t>
    </dgm:pt>
    <dgm:pt modelId="{14697033-F7C0-C147-8601-1618432E26D4}" type="sibTrans" cxnId="{4A964FC1-BC17-AC4C-88F7-EFAD11DC254D}">
      <dgm:prSet/>
      <dgm:spPr/>
      <dgm:t>
        <a:bodyPr/>
        <a:lstStyle/>
        <a:p>
          <a:endParaRPr lang="en-US"/>
        </a:p>
      </dgm:t>
    </dgm:pt>
    <dgm:pt modelId="{5870B733-6DAB-4241-8D63-D69E6190F0E6}">
      <dgm:prSet phldrT="[Text]"/>
      <dgm:spPr/>
      <dgm:t>
        <a:bodyPr/>
        <a:lstStyle/>
        <a:p>
          <a:r>
            <a:rPr lang="en-US" dirty="0" smtClean="0"/>
            <a:t>Content Builder Web Page</a:t>
          </a:r>
        </a:p>
      </dgm:t>
    </dgm:pt>
    <dgm:pt modelId="{0DC3F6C9-524D-4142-BDDE-BAB3215335A2}" type="parTrans" cxnId="{FE41F600-AFCF-304A-91F5-B11EE3D9BF48}">
      <dgm:prSet/>
      <dgm:spPr/>
      <dgm:t>
        <a:bodyPr/>
        <a:lstStyle/>
        <a:p>
          <a:endParaRPr lang="en-US"/>
        </a:p>
      </dgm:t>
    </dgm:pt>
    <dgm:pt modelId="{55AC6011-2C70-FB49-BBFB-F3EE048E8401}" type="sibTrans" cxnId="{FE41F600-AFCF-304A-91F5-B11EE3D9BF48}">
      <dgm:prSet/>
      <dgm:spPr/>
      <dgm:t>
        <a:bodyPr/>
        <a:lstStyle/>
        <a:p>
          <a:endParaRPr lang="en-US"/>
        </a:p>
      </dgm:t>
    </dgm:pt>
    <dgm:pt modelId="{CECA258C-F50A-1644-B47A-9BA91B513BC2}" type="pres">
      <dgm:prSet presAssocID="{C9B4E2B5-9A73-A044-A6F9-4EE28ECEB4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47F098-3B97-134F-BEB8-44BCAFF1C7EE}" type="pres">
      <dgm:prSet presAssocID="{D6ABF019-70E7-F24D-9467-7697C868D8A2}" presName="hierRoot1" presStyleCnt="0"/>
      <dgm:spPr/>
    </dgm:pt>
    <dgm:pt modelId="{8E969825-E828-5149-96EE-104D7A7DC534}" type="pres">
      <dgm:prSet presAssocID="{D6ABF019-70E7-F24D-9467-7697C868D8A2}" presName="composite" presStyleCnt="0"/>
      <dgm:spPr/>
    </dgm:pt>
    <dgm:pt modelId="{8183F0D4-EDB8-5447-B77C-13A402209E1A}" type="pres">
      <dgm:prSet presAssocID="{D6ABF019-70E7-F24D-9467-7697C868D8A2}" presName="background" presStyleLbl="node0" presStyleIdx="0" presStyleCnt="1"/>
      <dgm:spPr/>
    </dgm:pt>
    <dgm:pt modelId="{2E852EFD-2306-C44A-8CA1-6C474BACC84B}" type="pres">
      <dgm:prSet presAssocID="{D6ABF019-70E7-F24D-9467-7697C868D8A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E77BE4-81EB-7D4E-BC19-781201A4F788}" type="pres">
      <dgm:prSet presAssocID="{D6ABF019-70E7-F24D-9467-7697C868D8A2}" presName="hierChild2" presStyleCnt="0"/>
      <dgm:spPr/>
    </dgm:pt>
    <dgm:pt modelId="{C9821BD1-CDDB-DB4B-8BBE-0AAD5F55AF5D}" type="pres">
      <dgm:prSet presAssocID="{0DA0CB71-772D-1D4E-98DD-81593EA506AE}" presName="Name10" presStyleLbl="parChTrans1D2" presStyleIdx="0" presStyleCnt="5"/>
      <dgm:spPr/>
      <dgm:t>
        <a:bodyPr/>
        <a:lstStyle/>
        <a:p>
          <a:endParaRPr lang="en-US"/>
        </a:p>
      </dgm:t>
    </dgm:pt>
    <dgm:pt modelId="{9E6EB864-5072-E644-A221-95CBB4659549}" type="pres">
      <dgm:prSet presAssocID="{1B402C72-E652-AB42-A6B3-BFC5F4E21115}" presName="hierRoot2" presStyleCnt="0"/>
      <dgm:spPr/>
    </dgm:pt>
    <dgm:pt modelId="{B1799928-0DD8-AE48-AD60-3AA879531043}" type="pres">
      <dgm:prSet presAssocID="{1B402C72-E652-AB42-A6B3-BFC5F4E21115}" presName="composite2" presStyleCnt="0"/>
      <dgm:spPr/>
    </dgm:pt>
    <dgm:pt modelId="{EE59E875-2ACD-A341-974F-7AA913B63083}" type="pres">
      <dgm:prSet presAssocID="{1B402C72-E652-AB42-A6B3-BFC5F4E21115}" presName="background2" presStyleLbl="node2" presStyleIdx="0" presStyleCnt="5"/>
      <dgm:spPr/>
    </dgm:pt>
    <dgm:pt modelId="{0273A654-183E-A049-ACEE-FFBFB0978D00}" type="pres">
      <dgm:prSet presAssocID="{1B402C72-E652-AB42-A6B3-BFC5F4E21115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5E2E9E-C73A-5C4E-B2DD-103D291FB5BF}" type="pres">
      <dgm:prSet presAssocID="{1B402C72-E652-AB42-A6B3-BFC5F4E21115}" presName="hierChild3" presStyleCnt="0"/>
      <dgm:spPr/>
    </dgm:pt>
    <dgm:pt modelId="{B4313BA8-B6E8-8840-AF68-FF2CB185D3C1}" type="pres">
      <dgm:prSet presAssocID="{EFC80C40-BF57-2547-8BD8-2D740D800F54}" presName="Name10" presStyleLbl="parChTrans1D2" presStyleIdx="1" presStyleCnt="5"/>
      <dgm:spPr/>
      <dgm:t>
        <a:bodyPr/>
        <a:lstStyle/>
        <a:p>
          <a:endParaRPr lang="en-US"/>
        </a:p>
      </dgm:t>
    </dgm:pt>
    <dgm:pt modelId="{4A3C2C08-9193-0A4B-872B-7E35A75D8C83}" type="pres">
      <dgm:prSet presAssocID="{2792647F-BF0F-CA4F-82BC-334B52E4B79C}" presName="hierRoot2" presStyleCnt="0"/>
      <dgm:spPr/>
    </dgm:pt>
    <dgm:pt modelId="{64553847-803B-D344-99ED-26A8FFD0C290}" type="pres">
      <dgm:prSet presAssocID="{2792647F-BF0F-CA4F-82BC-334B52E4B79C}" presName="composite2" presStyleCnt="0"/>
      <dgm:spPr/>
    </dgm:pt>
    <dgm:pt modelId="{8EFCBCBB-622A-4145-BFE5-5DF7A33F700C}" type="pres">
      <dgm:prSet presAssocID="{2792647F-BF0F-CA4F-82BC-334B52E4B79C}" presName="background2" presStyleLbl="node2" presStyleIdx="1" presStyleCnt="5"/>
      <dgm:spPr/>
    </dgm:pt>
    <dgm:pt modelId="{82E2ADC9-4730-A34A-8B17-65835810332E}" type="pres">
      <dgm:prSet presAssocID="{2792647F-BF0F-CA4F-82BC-334B52E4B79C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D8A55C-F3F9-D941-A55B-CC07B4A0D966}" type="pres">
      <dgm:prSet presAssocID="{2792647F-BF0F-CA4F-82BC-334B52E4B79C}" presName="hierChild3" presStyleCnt="0"/>
      <dgm:spPr/>
    </dgm:pt>
    <dgm:pt modelId="{393E11BC-7D94-B34A-B0DB-9C94BEC5091F}" type="pres">
      <dgm:prSet presAssocID="{D21719E1-3038-7549-9A39-23F53AD49AB0}" presName="Name10" presStyleLbl="parChTrans1D2" presStyleIdx="2" presStyleCnt="5"/>
      <dgm:spPr/>
      <dgm:t>
        <a:bodyPr/>
        <a:lstStyle/>
        <a:p>
          <a:endParaRPr lang="en-US"/>
        </a:p>
      </dgm:t>
    </dgm:pt>
    <dgm:pt modelId="{DA937E28-BFCF-4443-BDDF-39E509696E6A}" type="pres">
      <dgm:prSet presAssocID="{5E38988D-D900-F942-883B-32BBB03E1D96}" presName="hierRoot2" presStyleCnt="0"/>
      <dgm:spPr/>
    </dgm:pt>
    <dgm:pt modelId="{CB8EEED7-A594-F342-8894-B6C49BF6624A}" type="pres">
      <dgm:prSet presAssocID="{5E38988D-D900-F942-883B-32BBB03E1D96}" presName="composite2" presStyleCnt="0"/>
      <dgm:spPr/>
    </dgm:pt>
    <dgm:pt modelId="{E3D30551-6E6E-5043-8794-F9A16643E84C}" type="pres">
      <dgm:prSet presAssocID="{5E38988D-D900-F942-883B-32BBB03E1D96}" presName="background2" presStyleLbl="node2" presStyleIdx="2" presStyleCnt="5"/>
      <dgm:spPr/>
    </dgm:pt>
    <dgm:pt modelId="{567027F7-4537-5247-A319-F31A0EBA710A}" type="pres">
      <dgm:prSet presAssocID="{5E38988D-D900-F942-883B-32BBB03E1D96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2BF333-655C-4146-8B2C-B8880A2ECB4C}" type="pres">
      <dgm:prSet presAssocID="{5E38988D-D900-F942-883B-32BBB03E1D96}" presName="hierChild3" presStyleCnt="0"/>
      <dgm:spPr/>
    </dgm:pt>
    <dgm:pt modelId="{38362ABF-64CA-9947-BD61-1C2F2F2CFD6B}" type="pres">
      <dgm:prSet presAssocID="{2D80E89F-0EDC-1C45-A801-089D02E6CE87}" presName="Name10" presStyleLbl="parChTrans1D2" presStyleIdx="3" presStyleCnt="5"/>
      <dgm:spPr/>
      <dgm:t>
        <a:bodyPr/>
        <a:lstStyle/>
        <a:p>
          <a:endParaRPr lang="en-US"/>
        </a:p>
      </dgm:t>
    </dgm:pt>
    <dgm:pt modelId="{419B50F1-8BBB-CA4B-9F4D-800441C53B24}" type="pres">
      <dgm:prSet presAssocID="{8714D2DE-805E-8146-88F0-003D1D128FA1}" presName="hierRoot2" presStyleCnt="0"/>
      <dgm:spPr/>
    </dgm:pt>
    <dgm:pt modelId="{2DDAB1D3-5FFE-7141-8F2F-224D0C6D5B50}" type="pres">
      <dgm:prSet presAssocID="{8714D2DE-805E-8146-88F0-003D1D128FA1}" presName="composite2" presStyleCnt="0"/>
      <dgm:spPr/>
    </dgm:pt>
    <dgm:pt modelId="{A76D44ED-02FD-A04E-B82F-29F4F713F694}" type="pres">
      <dgm:prSet presAssocID="{8714D2DE-805E-8146-88F0-003D1D128FA1}" presName="background2" presStyleLbl="node2" presStyleIdx="3" presStyleCnt="5"/>
      <dgm:spPr/>
    </dgm:pt>
    <dgm:pt modelId="{C85D7A1E-E305-E043-B4BB-D33245416454}" type="pres">
      <dgm:prSet presAssocID="{8714D2DE-805E-8146-88F0-003D1D128FA1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C46CD3-D3CD-3644-B09A-771642322045}" type="pres">
      <dgm:prSet presAssocID="{8714D2DE-805E-8146-88F0-003D1D128FA1}" presName="hierChild3" presStyleCnt="0"/>
      <dgm:spPr/>
    </dgm:pt>
    <dgm:pt modelId="{F177AECB-B9E0-504B-947D-AB545719AC5D}" type="pres">
      <dgm:prSet presAssocID="{0DC3F6C9-524D-4142-BDDE-BAB3215335A2}" presName="Name10" presStyleLbl="parChTrans1D2" presStyleIdx="4" presStyleCnt="5"/>
      <dgm:spPr/>
      <dgm:t>
        <a:bodyPr/>
        <a:lstStyle/>
        <a:p>
          <a:endParaRPr lang="en-US"/>
        </a:p>
      </dgm:t>
    </dgm:pt>
    <dgm:pt modelId="{35585D82-C747-D54F-8D14-6F759A059928}" type="pres">
      <dgm:prSet presAssocID="{5870B733-6DAB-4241-8D63-D69E6190F0E6}" presName="hierRoot2" presStyleCnt="0"/>
      <dgm:spPr/>
    </dgm:pt>
    <dgm:pt modelId="{9D741737-A5FB-D241-9336-6CADF6ED2E3C}" type="pres">
      <dgm:prSet presAssocID="{5870B733-6DAB-4241-8D63-D69E6190F0E6}" presName="composite2" presStyleCnt="0"/>
      <dgm:spPr/>
    </dgm:pt>
    <dgm:pt modelId="{63E8DE5A-42E2-7A45-A9C5-DBE1B2B67C0F}" type="pres">
      <dgm:prSet presAssocID="{5870B733-6DAB-4241-8D63-D69E6190F0E6}" presName="background2" presStyleLbl="node2" presStyleIdx="4" presStyleCnt="5"/>
      <dgm:spPr/>
    </dgm:pt>
    <dgm:pt modelId="{CA49550B-1375-C841-980A-C7688A66D247}" type="pres">
      <dgm:prSet presAssocID="{5870B733-6DAB-4241-8D63-D69E6190F0E6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714AC-7182-BF49-BB4C-5B202A6088EC}" type="pres">
      <dgm:prSet presAssocID="{5870B733-6DAB-4241-8D63-D69E6190F0E6}" presName="hierChild3" presStyleCnt="0"/>
      <dgm:spPr/>
    </dgm:pt>
  </dgm:ptLst>
  <dgm:cxnLst>
    <dgm:cxn modelId="{38EA6B6F-8C7B-4D49-97FB-0038158EE423}" type="presOf" srcId="{8714D2DE-805E-8146-88F0-003D1D128FA1}" destId="{C85D7A1E-E305-E043-B4BB-D33245416454}" srcOrd="0" destOrd="0" presId="urn:microsoft.com/office/officeart/2005/8/layout/hierarchy1"/>
    <dgm:cxn modelId="{745DC6AF-9E6A-CF4D-9B66-4DDE8B8C4376}" srcId="{D6ABF019-70E7-F24D-9467-7697C868D8A2}" destId="{2792647F-BF0F-CA4F-82BC-334B52E4B79C}" srcOrd="1" destOrd="0" parTransId="{EFC80C40-BF57-2547-8BD8-2D740D800F54}" sibTransId="{09D62C9E-E40D-EF4D-A6A3-CBE0BF413873}"/>
    <dgm:cxn modelId="{271E52AB-BF6A-F44E-B597-E99803CF290B}" type="presOf" srcId="{5E38988D-D900-F942-883B-32BBB03E1D96}" destId="{567027F7-4537-5247-A319-F31A0EBA710A}" srcOrd="0" destOrd="0" presId="urn:microsoft.com/office/officeart/2005/8/layout/hierarchy1"/>
    <dgm:cxn modelId="{FE41F600-AFCF-304A-91F5-B11EE3D9BF48}" srcId="{D6ABF019-70E7-F24D-9467-7697C868D8A2}" destId="{5870B733-6DAB-4241-8D63-D69E6190F0E6}" srcOrd="4" destOrd="0" parTransId="{0DC3F6C9-524D-4142-BDDE-BAB3215335A2}" sibTransId="{55AC6011-2C70-FB49-BBFB-F3EE048E8401}"/>
    <dgm:cxn modelId="{55E86465-515B-4A4E-A068-7D7BBCD9C1F5}" type="presOf" srcId="{0DA0CB71-772D-1D4E-98DD-81593EA506AE}" destId="{C9821BD1-CDDB-DB4B-8BBE-0AAD5F55AF5D}" srcOrd="0" destOrd="0" presId="urn:microsoft.com/office/officeart/2005/8/layout/hierarchy1"/>
    <dgm:cxn modelId="{737C5575-0C94-CB44-B36B-EEB80EBC1D3C}" type="presOf" srcId="{C9B4E2B5-9A73-A044-A6F9-4EE28ECEB40F}" destId="{CECA258C-F50A-1644-B47A-9BA91B513BC2}" srcOrd="0" destOrd="0" presId="urn:microsoft.com/office/officeart/2005/8/layout/hierarchy1"/>
    <dgm:cxn modelId="{4A964FC1-BC17-AC4C-88F7-EFAD11DC254D}" srcId="{D6ABF019-70E7-F24D-9467-7697C868D8A2}" destId="{8714D2DE-805E-8146-88F0-003D1D128FA1}" srcOrd="3" destOrd="0" parTransId="{2D80E89F-0EDC-1C45-A801-089D02E6CE87}" sibTransId="{14697033-F7C0-C147-8601-1618432E26D4}"/>
    <dgm:cxn modelId="{19569095-E340-7244-86FB-4D21C69E296D}" type="presOf" srcId="{D21719E1-3038-7549-9A39-23F53AD49AB0}" destId="{393E11BC-7D94-B34A-B0DB-9C94BEC5091F}" srcOrd="0" destOrd="0" presId="urn:microsoft.com/office/officeart/2005/8/layout/hierarchy1"/>
    <dgm:cxn modelId="{46B797D5-FC2A-3D40-92CF-BD2D0FBB4AAF}" type="presOf" srcId="{2792647F-BF0F-CA4F-82BC-334B52E4B79C}" destId="{82E2ADC9-4730-A34A-8B17-65835810332E}" srcOrd="0" destOrd="0" presId="urn:microsoft.com/office/officeart/2005/8/layout/hierarchy1"/>
    <dgm:cxn modelId="{DDAB0999-1ED9-1C47-8638-7D745FF9F66B}" srcId="{D6ABF019-70E7-F24D-9467-7697C868D8A2}" destId="{1B402C72-E652-AB42-A6B3-BFC5F4E21115}" srcOrd="0" destOrd="0" parTransId="{0DA0CB71-772D-1D4E-98DD-81593EA506AE}" sibTransId="{05F2FC5C-653D-4D42-98AE-B69DB25C9AF2}"/>
    <dgm:cxn modelId="{7CF2091C-514D-2842-AC5C-6260971B18EF}" type="presOf" srcId="{5870B733-6DAB-4241-8D63-D69E6190F0E6}" destId="{CA49550B-1375-C841-980A-C7688A66D247}" srcOrd="0" destOrd="0" presId="urn:microsoft.com/office/officeart/2005/8/layout/hierarchy1"/>
    <dgm:cxn modelId="{DEEB751A-5843-5542-A5D3-3D57F5E756E1}" srcId="{D6ABF019-70E7-F24D-9467-7697C868D8A2}" destId="{5E38988D-D900-F942-883B-32BBB03E1D96}" srcOrd="2" destOrd="0" parTransId="{D21719E1-3038-7549-9A39-23F53AD49AB0}" sibTransId="{EB149F82-E40E-5847-8D8D-44EF9A0C9CD2}"/>
    <dgm:cxn modelId="{E1A8BF45-4761-604C-8221-5AF447E9F0EC}" type="presOf" srcId="{2D80E89F-0EDC-1C45-A801-089D02E6CE87}" destId="{38362ABF-64CA-9947-BD61-1C2F2F2CFD6B}" srcOrd="0" destOrd="0" presId="urn:microsoft.com/office/officeart/2005/8/layout/hierarchy1"/>
    <dgm:cxn modelId="{7997A182-00A8-3046-96A1-D75EE955FE9A}" type="presOf" srcId="{EFC80C40-BF57-2547-8BD8-2D740D800F54}" destId="{B4313BA8-B6E8-8840-AF68-FF2CB185D3C1}" srcOrd="0" destOrd="0" presId="urn:microsoft.com/office/officeart/2005/8/layout/hierarchy1"/>
    <dgm:cxn modelId="{BBD7A6EE-4B4F-FD4F-AC80-61D078FE5F2C}" type="presOf" srcId="{D6ABF019-70E7-F24D-9467-7697C868D8A2}" destId="{2E852EFD-2306-C44A-8CA1-6C474BACC84B}" srcOrd="0" destOrd="0" presId="urn:microsoft.com/office/officeart/2005/8/layout/hierarchy1"/>
    <dgm:cxn modelId="{B5FF1870-0EB4-D247-A66C-B8FAAEBB2D6A}" srcId="{C9B4E2B5-9A73-A044-A6F9-4EE28ECEB40F}" destId="{D6ABF019-70E7-F24D-9467-7697C868D8A2}" srcOrd="0" destOrd="0" parTransId="{B90EF13D-9948-7A4A-BC81-EE5F605EC338}" sibTransId="{08B8CB89-C00E-B449-87E0-DD8E438A0D9B}"/>
    <dgm:cxn modelId="{7FCEAF19-404C-A84A-ACBD-906C088FE31D}" type="presOf" srcId="{0DC3F6C9-524D-4142-BDDE-BAB3215335A2}" destId="{F177AECB-B9E0-504B-947D-AB545719AC5D}" srcOrd="0" destOrd="0" presId="urn:microsoft.com/office/officeart/2005/8/layout/hierarchy1"/>
    <dgm:cxn modelId="{E59AD866-561D-9A42-911D-8AEC694641C2}" type="presOf" srcId="{1B402C72-E652-AB42-A6B3-BFC5F4E21115}" destId="{0273A654-183E-A049-ACEE-FFBFB0978D00}" srcOrd="0" destOrd="0" presId="urn:microsoft.com/office/officeart/2005/8/layout/hierarchy1"/>
    <dgm:cxn modelId="{A5F13950-72EC-EA40-9E3D-6A7E2746C816}" type="presParOf" srcId="{CECA258C-F50A-1644-B47A-9BA91B513BC2}" destId="{6E47F098-3B97-134F-BEB8-44BCAFF1C7EE}" srcOrd="0" destOrd="0" presId="urn:microsoft.com/office/officeart/2005/8/layout/hierarchy1"/>
    <dgm:cxn modelId="{73AB85A0-D435-2E42-B952-1F485D08C309}" type="presParOf" srcId="{6E47F098-3B97-134F-BEB8-44BCAFF1C7EE}" destId="{8E969825-E828-5149-96EE-104D7A7DC534}" srcOrd="0" destOrd="0" presId="urn:microsoft.com/office/officeart/2005/8/layout/hierarchy1"/>
    <dgm:cxn modelId="{776A7D62-73D1-AF49-A687-E07FDFD8CA88}" type="presParOf" srcId="{8E969825-E828-5149-96EE-104D7A7DC534}" destId="{8183F0D4-EDB8-5447-B77C-13A402209E1A}" srcOrd="0" destOrd="0" presId="urn:microsoft.com/office/officeart/2005/8/layout/hierarchy1"/>
    <dgm:cxn modelId="{E3DD815E-8B51-F243-B9C4-DE534E65D11E}" type="presParOf" srcId="{8E969825-E828-5149-96EE-104D7A7DC534}" destId="{2E852EFD-2306-C44A-8CA1-6C474BACC84B}" srcOrd="1" destOrd="0" presId="urn:microsoft.com/office/officeart/2005/8/layout/hierarchy1"/>
    <dgm:cxn modelId="{50414BA5-3F04-A24F-9113-A2CC9709CA77}" type="presParOf" srcId="{6E47F098-3B97-134F-BEB8-44BCAFF1C7EE}" destId="{20E77BE4-81EB-7D4E-BC19-781201A4F788}" srcOrd="1" destOrd="0" presId="urn:microsoft.com/office/officeart/2005/8/layout/hierarchy1"/>
    <dgm:cxn modelId="{C383C763-4C81-CE49-9AFB-9525EB4ED399}" type="presParOf" srcId="{20E77BE4-81EB-7D4E-BC19-781201A4F788}" destId="{C9821BD1-CDDB-DB4B-8BBE-0AAD5F55AF5D}" srcOrd="0" destOrd="0" presId="urn:microsoft.com/office/officeart/2005/8/layout/hierarchy1"/>
    <dgm:cxn modelId="{A60EEF19-FCB5-9944-8FBE-B9E2B09DBB57}" type="presParOf" srcId="{20E77BE4-81EB-7D4E-BC19-781201A4F788}" destId="{9E6EB864-5072-E644-A221-95CBB4659549}" srcOrd="1" destOrd="0" presId="urn:microsoft.com/office/officeart/2005/8/layout/hierarchy1"/>
    <dgm:cxn modelId="{2BF82DF5-3792-7C42-A4CD-71DF03A408B0}" type="presParOf" srcId="{9E6EB864-5072-E644-A221-95CBB4659549}" destId="{B1799928-0DD8-AE48-AD60-3AA879531043}" srcOrd="0" destOrd="0" presId="urn:microsoft.com/office/officeart/2005/8/layout/hierarchy1"/>
    <dgm:cxn modelId="{0E975E83-C600-4C42-A43F-8E842450642B}" type="presParOf" srcId="{B1799928-0DD8-AE48-AD60-3AA879531043}" destId="{EE59E875-2ACD-A341-974F-7AA913B63083}" srcOrd="0" destOrd="0" presId="urn:microsoft.com/office/officeart/2005/8/layout/hierarchy1"/>
    <dgm:cxn modelId="{21E98A6E-A3AC-A342-9227-34B6E98249CB}" type="presParOf" srcId="{B1799928-0DD8-AE48-AD60-3AA879531043}" destId="{0273A654-183E-A049-ACEE-FFBFB0978D00}" srcOrd="1" destOrd="0" presId="urn:microsoft.com/office/officeart/2005/8/layout/hierarchy1"/>
    <dgm:cxn modelId="{8FC04ED3-320A-884D-8C52-7E59C4D79CA5}" type="presParOf" srcId="{9E6EB864-5072-E644-A221-95CBB4659549}" destId="{C35E2E9E-C73A-5C4E-B2DD-103D291FB5BF}" srcOrd="1" destOrd="0" presId="urn:microsoft.com/office/officeart/2005/8/layout/hierarchy1"/>
    <dgm:cxn modelId="{A6DE85B5-037B-6C48-9ADF-C28D3A239559}" type="presParOf" srcId="{20E77BE4-81EB-7D4E-BC19-781201A4F788}" destId="{B4313BA8-B6E8-8840-AF68-FF2CB185D3C1}" srcOrd="2" destOrd="0" presId="urn:microsoft.com/office/officeart/2005/8/layout/hierarchy1"/>
    <dgm:cxn modelId="{A818CDF3-3499-2B45-8B62-DD8ECAE2E357}" type="presParOf" srcId="{20E77BE4-81EB-7D4E-BC19-781201A4F788}" destId="{4A3C2C08-9193-0A4B-872B-7E35A75D8C83}" srcOrd="3" destOrd="0" presId="urn:microsoft.com/office/officeart/2005/8/layout/hierarchy1"/>
    <dgm:cxn modelId="{250BAA8B-5B43-B64B-93F7-A1A7B2098E18}" type="presParOf" srcId="{4A3C2C08-9193-0A4B-872B-7E35A75D8C83}" destId="{64553847-803B-D344-99ED-26A8FFD0C290}" srcOrd="0" destOrd="0" presId="urn:microsoft.com/office/officeart/2005/8/layout/hierarchy1"/>
    <dgm:cxn modelId="{1F81AA0A-AE4E-ED48-BAFC-75F7F12006C8}" type="presParOf" srcId="{64553847-803B-D344-99ED-26A8FFD0C290}" destId="{8EFCBCBB-622A-4145-BFE5-5DF7A33F700C}" srcOrd="0" destOrd="0" presId="urn:microsoft.com/office/officeart/2005/8/layout/hierarchy1"/>
    <dgm:cxn modelId="{699CA6B7-4D0B-6145-AD36-B3D6CE9483A7}" type="presParOf" srcId="{64553847-803B-D344-99ED-26A8FFD0C290}" destId="{82E2ADC9-4730-A34A-8B17-65835810332E}" srcOrd="1" destOrd="0" presId="urn:microsoft.com/office/officeart/2005/8/layout/hierarchy1"/>
    <dgm:cxn modelId="{FB6AFB63-CEE6-9246-B70C-59740B18231D}" type="presParOf" srcId="{4A3C2C08-9193-0A4B-872B-7E35A75D8C83}" destId="{13D8A55C-F3F9-D941-A55B-CC07B4A0D966}" srcOrd="1" destOrd="0" presId="urn:microsoft.com/office/officeart/2005/8/layout/hierarchy1"/>
    <dgm:cxn modelId="{312BA7EF-BFD7-0740-8C85-85033DA6E03D}" type="presParOf" srcId="{20E77BE4-81EB-7D4E-BC19-781201A4F788}" destId="{393E11BC-7D94-B34A-B0DB-9C94BEC5091F}" srcOrd="4" destOrd="0" presId="urn:microsoft.com/office/officeart/2005/8/layout/hierarchy1"/>
    <dgm:cxn modelId="{65BBFFB7-496E-C745-8086-B1AEBEE9529F}" type="presParOf" srcId="{20E77BE4-81EB-7D4E-BC19-781201A4F788}" destId="{DA937E28-BFCF-4443-BDDF-39E509696E6A}" srcOrd="5" destOrd="0" presId="urn:microsoft.com/office/officeart/2005/8/layout/hierarchy1"/>
    <dgm:cxn modelId="{73AE8E88-5F86-2C40-8731-005BC7134A19}" type="presParOf" srcId="{DA937E28-BFCF-4443-BDDF-39E509696E6A}" destId="{CB8EEED7-A594-F342-8894-B6C49BF6624A}" srcOrd="0" destOrd="0" presId="urn:microsoft.com/office/officeart/2005/8/layout/hierarchy1"/>
    <dgm:cxn modelId="{F0836826-F019-7342-83EF-6F3EAAD1F66F}" type="presParOf" srcId="{CB8EEED7-A594-F342-8894-B6C49BF6624A}" destId="{E3D30551-6E6E-5043-8794-F9A16643E84C}" srcOrd="0" destOrd="0" presId="urn:microsoft.com/office/officeart/2005/8/layout/hierarchy1"/>
    <dgm:cxn modelId="{FB80EFCA-D2D5-C048-A4A2-9A237DAAF9D7}" type="presParOf" srcId="{CB8EEED7-A594-F342-8894-B6C49BF6624A}" destId="{567027F7-4537-5247-A319-F31A0EBA710A}" srcOrd="1" destOrd="0" presId="urn:microsoft.com/office/officeart/2005/8/layout/hierarchy1"/>
    <dgm:cxn modelId="{01480AE8-A235-1A45-AC67-9E184E69F0E0}" type="presParOf" srcId="{DA937E28-BFCF-4443-BDDF-39E509696E6A}" destId="{0A2BF333-655C-4146-8B2C-B8880A2ECB4C}" srcOrd="1" destOrd="0" presId="urn:microsoft.com/office/officeart/2005/8/layout/hierarchy1"/>
    <dgm:cxn modelId="{98DA4637-8296-7C40-87B6-360EC3C6C11C}" type="presParOf" srcId="{20E77BE4-81EB-7D4E-BC19-781201A4F788}" destId="{38362ABF-64CA-9947-BD61-1C2F2F2CFD6B}" srcOrd="6" destOrd="0" presId="urn:microsoft.com/office/officeart/2005/8/layout/hierarchy1"/>
    <dgm:cxn modelId="{0CD527A4-C468-B849-9082-010C5FB13E3C}" type="presParOf" srcId="{20E77BE4-81EB-7D4E-BC19-781201A4F788}" destId="{419B50F1-8BBB-CA4B-9F4D-800441C53B24}" srcOrd="7" destOrd="0" presId="urn:microsoft.com/office/officeart/2005/8/layout/hierarchy1"/>
    <dgm:cxn modelId="{147B4137-531F-B540-B7ED-9E740A020832}" type="presParOf" srcId="{419B50F1-8BBB-CA4B-9F4D-800441C53B24}" destId="{2DDAB1D3-5FFE-7141-8F2F-224D0C6D5B50}" srcOrd="0" destOrd="0" presId="urn:microsoft.com/office/officeart/2005/8/layout/hierarchy1"/>
    <dgm:cxn modelId="{CD636E49-7E6E-DD47-9335-0EF39EC83715}" type="presParOf" srcId="{2DDAB1D3-5FFE-7141-8F2F-224D0C6D5B50}" destId="{A76D44ED-02FD-A04E-B82F-29F4F713F694}" srcOrd="0" destOrd="0" presId="urn:microsoft.com/office/officeart/2005/8/layout/hierarchy1"/>
    <dgm:cxn modelId="{23721ED0-E3EB-7349-843E-681D681CA496}" type="presParOf" srcId="{2DDAB1D3-5FFE-7141-8F2F-224D0C6D5B50}" destId="{C85D7A1E-E305-E043-B4BB-D33245416454}" srcOrd="1" destOrd="0" presId="urn:microsoft.com/office/officeart/2005/8/layout/hierarchy1"/>
    <dgm:cxn modelId="{E13E8FB6-412D-E744-AEA3-C7E27F7B0B8E}" type="presParOf" srcId="{419B50F1-8BBB-CA4B-9F4D-800441C53B24}" destId="{D3C46CD3-D3CD-3644-B09A-771642322045}" srcOrd="1" destOrd="0" presId="urn:microsoft.com/office/officeart/2005/8/layout/hierarchy1"/>
    <dgm:cxn modelId="{566A48D0-FA9B-D14F-BB95-7147EF644CC3}" type="presParOf" srcId="{20E77BE4-81EB-7D4E-BC19-781201A4F788}" destId="{F177AECB-B9E0-504B-947D-AB545719AC5D}" srcOrd="8" destOrd="0" presId="urn:microsoft.com/office/officeart/2005/8/layout/hierarchy1"/>
    <dgm:cxn modelId="{C9D53E52-2E93-CF42-BADB-E31D07C7CC58}" type="presParOf" srcId="{20E77BE4-81EB-7D4E-BC19-781201A4F788}" destId="{35585D82-C747-D54F-8D14-6F759A059928}" srcOrd="9" destOrd="0" presId="urn:microsoft.com/office/officeart/2005/8/layout/hierarchy1"/>
    <dgm:cxn modelId="{E1989C0A-214D-E74E-AEF8-C985CB2E0295}" type="presParOf" srcId="{35585D82-C747-D54F-8D14-6F759A059928}" destId="{9D741737-A5FB-D241-9336-6CADF6ED2E3C}" srcOrd="0" destOrd="0" presId="urn:microsoft.com/office/officeart/2005/8/layout/hierarchy1"/>
    <dgm:cxn modelId="{BF34918E-4897-1B4E-8650-8BB720ADD44C}" type="presParOf" srcId="{9D741737-A5FB-D241-9336-6CADF6ED2E3C}" destId="{63E8DE5A-42E2-7A45-A9C5-DBE1B2B67C0F}" srcOrd="0" destOrd="0" presId="urn:microsoft.com/office/officeart/2005/8/layout/hierarchy1"/>
    <dgm:cxn modelId="{66054A6D-0E92-1B4D-9D6D-285255A280A4}" type="presParOf" srcId="{9D741737-A5FB-D241-9336-6CADF6ED2E3C}" destId="{CA49550B-1375-C841-980A-C7688A66D247}" srcOrd="1" destOrd="0" presId="urn:microsoft.com/office/officeart/2005/8/layout/hierarchy1"/>
    <dgm:cxn modelId="{1DEDE31B-7439-EE49-8B3A-5214391CD928}" type="presParOf" srcId="{35585D82-C747-D54F-8D14-6F759A059928}" destId="{ECC714AC-7182-BF49-BB4C-5B202A6088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ACB5A0-B2A0-6C49-99EC-DB2EA3B91838}" type="doc">
      <dgm:prSet loTypeId="urn:microsoft.com/office/officeart/2005/8/layout/gear1" loCatId="" qsTypeId="urn:microsoft.com/office/officeart/2005/8/quickstyle/simple4" qsCatId="simple" csTypeId="urn:microsoft.com/office/officeart/2005/8/colors/colorful4" csCatId="colorful" phldr="1"/>
      <dgm:spPr/>
    </dgm:pt>
    <dgm:pt modelId="{EC5F0598-7799-B744-BE28-D6DD8E21ED54}">
      <dgm:prSet phldrT="[Text]"/>
      <dgm:spPr/>
      <dgm:t>
        <a:bodyPr/>
        <a:lstStyle/>
        <a:p>
          <a:r>
            <a:rPr lang="en-US" dirty="0" smtClean="0"/>
            <a:t>Potential Effectiveness as a Teaching/Learning Tool</a:t>
          </a:r>
          <a:endParaRPr lang="en-US" dirty="0"/>
        </a:p>
      </dgm:t>
    </dgm:pt>
    <dgm:pt modelId="{1F352B96-84DB-2D49-9852-4853AF476E86}" type="parTrans" cxnId="{54CB6CE8-B740-B649-9C85-3AE3A2BCB012}">
      <dgm:prSet/>
      <dgm:spPr/>
      <dgm:t>
        <a:bodyPr/>
        <a:lstStyle/>
        <a:p>
          <a:endParaRPr lang="en-US"/>
        </a:p>
      </dgm:t>
    </dgm:pt>
    <dgm:pt modelId="{CA0BD157-1BB9-774E-88EA-9388DAD89507}" type="sibTrans" cxnId="{54CB6CE8-B740-B649-9C85-3AE3A2BCB012}">
      <dgm:prSet/>
      <dgm:spPr/>
      <dgm:t>
        <a:bodyPr/>
        <a:lstStyle/>
        <a:p>
          <a:endParaRPr lang="en-US"/>
        </a:p>
      </dgm:t>
    </dgm:pt>
    <dgm:pt modelId="{2634CEE9-D63E-9B4F-92B9-55BBA90F496A}">
      <dgm:prSet phldrT="[Text]"/>
      <dgm:spPr/>
      <dgm:t>
        <a:bodyPr/>
        <a:lstStyle/>
        <a:p>
          <a:r>
            <a:rPr lang="en-US" dirty="0" smtClean="0"/>
            <a:t>Ease of use</a:t>
          </a:r>
          <a:endParaRPr lang="en-US" dirty="0"/>
        </a:p>
      </dgm:t>
    </dgm:pt>
    <dgm:pt modelId="{B6618ED2-C0BB-054A-9AA3-F7C8D0A7EC53}" type="parTrans" cxnId="{F3140226-B63F-D04A-BEFE-0AC449C34E4F}">
      <dgm:prSet/>
      <dgm:spPr/>
      <dgm:t>
        <a:bodyPr/>
        <a:lstStyle/>
        <a:p>
          <a:endParaRPr lang="en-US"/>
        </a:p>
      </dgm:t>
    </dgm:pt>
    <dgm:pt modelId="{A1798F80-8229-9A43-9FD2-895A9F0B858F}" type="sibTrans" cxnId="{F3140226-B63F-D04A-BEFE-0AC449C34E4F}">
      <dgm:prSet/>
      <dgm:spPr/>
      <dgm:t>
        <a:bodyPr/>
        <a:lstStyle/>
        <a:p>
          <a:endParaRPr lang="en-US"/>
        </a:p>
      </dgm:t>
    </dgm:pt>
    <dgm:pt modelId="{59415671-5182-1C4C-B356-86310AD0332B}">
      <dgm:prSet phldrT="[Text]"/>
      <dgm:spPr/>
      <dgm:t>
        <a:bodyPr/>
        <a:lstStyle/>
        <a:p>
          <a:r>
            <a:rPr lang="en-US" dirty="0" smtClean="0"/>
            <a:t>Quality of Content</a:t>
          </a:r>
          <a:endParaRPr lang="en-US" dirty="0"/>
        </a:p>
      </dgm:t>
    </dgm:pt>
    <dgm:pt modelId="{54E3B4B2-5FE6-F144-9E5E-475D67009820}" type="parTrans" cxnId="{CA44F7A5-F80F-9E49-989C-3343F8C9F46F}">
      <dgm:prSet/>
      <dgm:spPr/>
      <dgm:t>
        <a:bodyPr/>
        <a:lstStyle/>
        <a:p>
          <a:endParaRPr lang="en-US"/>
        </a:p>
      </dgm:t>
    </dgm:pt>
    <dgm:pt modelId="{EF924D0A-4B5E-F948-A784-3EF3AD4EADD7}" type="sibTrans" cxnId="{CA44F7A5-F80F-9E49-989C-3343F8C9F46F}">
      <dgm:prSet/>
      <dgm:spPr/>
      <dgm:t>
        <a:bodyPr/>
        <a:lstStyle/>
        <a:p>
          <a:endParaRPr lang="en-US"/>
        </a:p>
      </dgm:t>
    </dgm:pt>
    <dgm:pt modelId="{E5363F11-265C-0E4D-A311-DE0AFD1EBCB1}" type="pres">
      <dgm:prSet presAssocID="{4AACB5A0-B2A0-6C49-99EC-DB2EA3B918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AFAD9D9-7B28-0743-AE4A-6E89E5B35E7B}" type="pres">
      <dgm:prSet presAssocID="{EC5F0598-7799-B744-BE28-D6DD8E21ED5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52F39-A27C-2C4A-BE0F-187F4FF6BEC3}" type="pres">
      <dgm:prSet presAssocID="{EC5F0598-7799-B744-BE28-D6DD8E21ED54}" presName="gear1srcNode" presStyleLbl="node1" presStyleIdx="0" presStyleCnt="3"/>
      <dgm:spPr/>
      <dgm:t>
        <a:bodyPr/>
        <a:lstStyle/>
        <a:p>
          <a:endParaRPr lang="en-US"/>
        </a:p>
      </dgm:t>
    </dgm:pt>
    <dgm:pt modelId="{9E8370A1-FCE5-2447-98D1-95F142C240A4}" type="pres">
      <dgm:prSet presAssocID="{EC5F0598-7799-B744-BE28-D6DD8E21ED54}" presName="gear1dstNode" presStyleLbl="node1" presStyleIdx="0" presStyleCnt="3"/>
      <dgm:spPr/>
      <dgm:t>
        <a:bodyPr/>
        <a:lstStyle/>
        <a:p>
          <a:endParaRPr lang="en-US"/>
        </a:p>
      </dgm:t>
    </dgm:pt>
    <dgm:pt modelId="{411FC66E-0A94-6D42-9602-D897C8BE91E8}" type="pres">
      <dgm:prSet presAssocID="{2634CEE9-D63E-9B4F-92B9-55BBA90F496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CF82E-DB3C-6F45-A76F-8AC93ECDCA4D}" type="pres">
      <dgm:prSet presAssocID="{2634CEE9-D63E-9B4F-92B9-55BBA90F496A}" presName="gear2srcNode" presStyleLbl="node1" presStyleIdx="1" presStyleCnt="3"/>
      <dgm:spPr/>
      <dgm:t>
        <a:bodyPr/>
        <a:lstStyle/>
        <a:p>
          <a:endParaRPr lang="en-US"/>
        </a:p>
      </dgm:t>
    </dgm:pt>
    <dgm:pt modelId="{FDFCED25-1CB3-3C43-BBC6-AC05770C51C9}" type="pres">
      <dgm:prSet presAssocID="{2634CEE9-D63E-9B4F-92B9-55BBA90F496A}" presName="gear2dstNode" presStyleLbl="node1" presStyleIdx="1" presStyleCnt="3"/>
      <dgm:spPr/>
      <dgm:t>
        <a:bodyPr/>
        <a:lstStyle/>
        <a:p>
          <a:endParaRPr lang="en-US"/>
        </a:p>
      </dgm:t>
    </dgm:pt>
    <dgm:pt modelId="{63947E9B-9CF3-8D4B-A3EC-5F465CC157F1}" type="pres">
      <dgm:prSet presAssocID="{59415671-5182-1C4C-B356-86310AD0332B}" presName="gear3" presStyleLbl="node1" presStyleIdx="2" presStyleCnt="3"/>
      <dgm:spPr/>
      <dgm:t>
        <a:bodyPr/>
        <a:lstStyle/>
        <a:p>
          <a:endParaRPr lang="en-US"/>
        </a:p>
      </dgm:t>
    </dgm:pt>
    <dgm:pt modelId="{96D56538-5197-844A-9C97-3516BA88B592}" type="pres">
      <dgm:prSet presAssocID="{59415671-5182-1C4C-B356-86310AD0332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4C52B-9DEA-BC4F-B0E1-F29F1781B0BF}" type="pres">
      <dgm:prSet presAssocID="{59415671-5182-1C4C-B356-86310AD0332B}" presName="gear3srcNode" presStyleLbl="node1" presStyleIdx="2" presStyleCnt="3"/>
      <dgm:spPr/>
      <dgm:t>
        <a:bodyPr/>
        <a:lstStyle/>
        <a:p>
          <a:endParaRPr lang="en-US"/>
        </a:p>
      </dgm:t>
    </dgm:pt>
    <dgm:pt modelId="{FE6E67E1-F3D0-6C4A-91A4-CCF3FCCECEF1}" type="pres">
      <dgm:prSet presAssocID="{59415671-5182-1C4C-B356-86310AD0332B}" presName="gear3dstNode" presStyleLbl="node1" presStyleIdx="2" presStyleCnt="3"/>
      <dgm:spPr/>
      <dgm:t>
        <a:bodyPr/>
        <a:lstStyle/>
        <a:p>
          <a:endParaRPr lang="en-US"/>
        </a:p>
      </dgm:t>
    </dgm:pt>
    <dgm:pt modelId="{18B91D5D-A8D9-FA43-B859-4F91F039AF98}" type="pres">
      <dgm:prSet presAssocID="{CA0BD157-1BB9-774E-88EA-9388DAD8950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78322F8-4499-2E41-BE25-D472B903328F}" type="pres">
      <dgm:prSet presAssocID="{A1798F80-8229-9A43-9FD2-895A9F0B858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475348F-A14D-694E-87CC-F5FED52C6BFA}" type="pres">
      <dgm:prSet presAssocID="{EF924D0A-4B5E-F948-A784-3EF3AD4EADD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A44F7A5-F80F-9E49-989C-3343F8C9F46F}" srcId="{4AACB5A0-B2A0-6C49-99EC-DB2EA3B91838}" destId="{59415671-5182-1C4C-B356-86310AD0332B}" srcOrd="2" destOrd="0" parTransId="{54E3B4B2-5FE6-F144-9E5E-475D67009820}" sibTransId="{EF924D0A-4B5E-F948-A784-3EF3AD4EADD7}"/>
    <dgm:cxn modelId="{744980FC-B446-C640-B4CC-F2A99A9FFBE4}" type="presOf" srcId="{59415671-5182-1C4C-B356-86310AD0332B}" destId="{43D4C52B-9DEA-BC4F-B0E1-F29F1781B0BF}" srcOrd="2" destOrd="0" presId="urn:microsoft.com/office/officeart/2005/8/layout/gear1"/>
    <dgm:cxn modelId="{CC9F2226-FF8A-9741-B54B-1D647AF37D71}" type="presOf" srcId="{EF924D0A-4B5E-F948-A784-3EF3AD4EADD7}" destId="{E475348F-A14D-694E-87CC-F5FED52C6BFA}" srcOrd="0" destOrd="0" presId="urn:microsoft.com/office/officeart/2005/8/layout/gear1"/>
    <dgm:cxn modelId="{7DA610F8-BF8C-CE4B-B74C-F9F503E93928}" type="presOf" srcId="{2634CEE9-D63E-9B4F-92B9-55BBA90F496A}" destId="{411FC66E-0A94-6D42-9602-D897C8BE91E8}" srcOrd="0" destOrd="0" presId="urn:microsoft.com/office/officeart/2005/8/layout/gear1"/>
    <dgm:cxn modelId="{654A746C-9844-A541-8FB2-05A34195BA90}" type="presOf" srcId="{EC5F0598-7799-B744-BE28-D6DD8E21ED54}" destId="{6C752F39-A27C-2C4A-BE0F-187F4FF6BEC3}" srcOrd="1" destOrd="0" presId="urn:microsoft.com/office/officeart/2005/8/layout/gear1"/>
    <dgm:cxn modelId="{FFEF1593-8E49-BE4C-8A81-1FAA79BFAA55}" type="presOf" srcId="{59415671-5182-1C4C-B356-86310AD0332B}" destId="{96D56538-5197-844A-9C97-3516BA88B592}" srcOrd="1" destOrd="0" presId="urn:microsoft.com/office/officeart/2005/8/layout/gear1"/>
    <dgm:cxn modelId="{1336F156-83EF-1F49-9EA3-11D00FB25B06}" type="presOf" srcId="{4AACB5A0-B2A0-6C49-99EC-DB2EA3B91838}" destId="{E5363F11-265C-0E4D-A311-DE0AFD1EBCB1}" srcOrd="0" destOrd="0" presId="urn:microsoft.com/office/officeart/2005/8/layout/gear1"/>
    <dgm:cxn modelId="{B5103177-CCF1-BC4D-B0DE-4426E4542186}" type="presOf" srcId="{CA0BD157-1BB9-774E-88EA-9388DAD89507}" destId="{18B91D5D-A8D9-FA43-B859-4F91F039AF98}" srcOrd="0" destOrd="0" presId="urn:microsoft.com/office/officeart/2005/8/layout/gear1"/>
    <dgm:cxn modelId="{B83DD0EE-08DE-DA49-A19E-83BD1857C5C7}" type="presOf" srcId="{A1798F80-8229-9A43-9FD2-895A9F0B858F}" destId="{478322F8-4499-2E41-BE25-D472B903328F}" srcOrd="0" destOrd="0" presId="urn:microsoft.com/office/officeart/2005/8/layout/gear1"/>
    <dgm:cxn modelId="{3A9E3EB9-3660-984D-8B42-FDB9D1811CA7}" type="presOf" srcId="{59415671-5182-1C4C-B356-86310AD0332B}" destId="{63947E9B-9CF3-8D4B-A3EC-5F465CC157F1}" srcOrd="0" destOrd="0" presId="urn:microsoft.com/office/officeart/2005/8/layout/gear1"/>
    <dgm:cxn modelId="{3876827C-05CF-4A4D-ABEB-E9C028B105C2}" type="presOf" srcId="{EC5F0598-7799-B744-BE28-D6DD8E21ED54}" destId="{8AFAD9D9-7B28-0743-AE4A-6E89E5B35E7B}" srcOrd="0" destOrd="0" presId="urn:microsoft.com/office/officeart/2005/8/layout/gear1"/>
    <dgm:cxn modelId="{F3140226-B63F-D04A-BEFE-0AC449C34E4F}" srcId="{4AACB5A0-B2A0-6C49-99EC-DB2EA3B91838}" destId="{2634CEE9-D63E-9B4F-92B9-55BBA90F496A}" srcOrd="1" destOrd="0" parTransId="{B6618ED2-C0BB-054A-9AA3-F7C8D0A7EC53}" sibTransId="{A1798F80-8229-9A43-9FD2-895A9F0B858F}"/>
    <dgm:cxn modelId="{8C19397D-97D5-4348-A5D4-C70F4A131FEC}" type="presOf" srcId="{2634CEE9-D63E-9B4F-92B9-55BBA90F496A}" destId="{FDFCED25-1CB3-3C43-BBC6-AC05770C51C9}" srcOrd="2" destOrd="0" presId="urn:microsoft.com/office/officeart/2005/8/layout/gear1"/>
    <dgm:cxn modelId="{54CB6CE8-B740-B649-9C85-3AE3A2BCB012}" srcId="{4AACB5A0-B2A0-6C49-99EC-DB2EA3B91838}" destId="{EC5F0598-7799-B744-BE28-D6DD8E21ED54}" srcOrd="0" destOrd="0" parTransId="{1F352B96-84DB-2D49-9852-4853AF476E86}" sibTransId="{CA0BD157-1BB9-774E-88EA-9388DAD89507}"/>
    <dgm:cxn modelId="{FD596B68-7EA7-EC46-B5BB-4FDE242A6DF0}" type="presOf" srcId="{2634CEE9-D63E-9B4F-92B9-55BBA90F496A}" destId="{45FCF82E-DB3C-6F45-A76F-8AC93ECDCA4D}" srcOrd="1" destOrd="0" presId="urn:microsoft.com/office/officeart/2005/8/layout/gear1"/>
    <dgm:cxn modelId="{1FEEC774-7680-ED47-BF47-8B32473A63D9}" type="presOf" srcId="{EC5F0598-7799-B744-BE28-D6DD8E21ED54}" destId="{9E8370A1-FCE5-2447-98D1-95F142C240A4}" srcOrd="2" destOrd="0" presId="urn:microsoft.com/office/officeart/2005/8/layout/gear1"/>
    <dgm:cxn modelId="{25B69D5C-3F41-CB47-A77C-947412A1CD5E}" type="presOf" srcId="{59415671-5182-1C4C-B356-86310AD0332B}" destId="{FE6E67E1-F3D0-6C4A-91A4-CCF3FCCECEF1}" srcOrd="3" destOrd="0" presId="urn:microsoft.com/office/officeart/2005/8/layout/gear1"/>
    <dgm:cxn modelId="{BAD9FEA5-458A-B140-A98E-0C303B03B4E0}" type="presParOf" srcId="{E5363F11-265C-0E4D-A311-DE0AFD1EBCB1}" destId="{8AFAD9D9-7B28-0743-AE4A-6E89E5B35E7B}" srcOrd="0" destOrd="0" presId="urn:microsoft.com/office/officeart/2005/8/layout/gear1"/>
    <dgm:cxn modelId="{BB0C1110-0FB8-0641-9F8D-7C6543A478E8}" type="presParOf" srcId="{E5363F11-265C-0E4D-A311-DE0AFD1EBCB1}" destId="{6C752F39-A27C-2C4A-BE0F-187F4FF6BEC3}" srcOrd="1" destOrd="0" presId="urn:microsoft.com/office/officeart/2005/8/layout/gear1"/>
    <dgm:cxn modelId="{AD100782-B11B-2440-BDB7-3216CF6E8F6D}" type="presParOf" srcId="{E5363F11-265C-0E4D-A311-DE0AFD1EBCB1}" destId="{9E8370A1-FCE5-2447-98D1-95F142C240A4}" srcOrd="2" destOrd="0" presId="urn:microsoft.com/office/officeart/2005/8/layout/gear1"/>
    <dgm:cxn modelId="{D06E79A4-9963-B74E-9925-1DD5903E735E}" type="presParOf" srcId="{E5363F11-265C-0E4D-A311-DE0AFD1EBCB1}" destId="{411FC66E-0A94-6D42-9602-D897C8BE91E8}" srcOrd="3" destOrd="0" presId="urn:microsoft.com/office/officeart/2005/8/layout/gear1"/>
    <dgm:cxn modelId="{0FFB1253-03D7-2547-995E-B02373BC6201}" type="presParOf" srcId="{E5363F11-265C-0E4D-A311-DE0AFD1EBCB1}" destId="{45FCF82E-DB3C-6F45-A76F-8AC93ECDCA4D}" srcOrd="4" destOrd="0" presId="urn:microsoft.com/office/officeart/2005/8/layout/gear1"/>
    <dgm:cxn modelId="{E4920634-C128-054D-A812-FF5F034604C2}" type="presParOf" srcId="{E5363F11-265C-0E4D-A311-DE0AFD1EBCB1}" destId="{FDFCED25-1CB3-3C43-BBC6-AC05770C51C9}" srcOrd="5" destOrd="0" presId="urn:microsoft.com/office/officeart/2005/8/layout/gear1"/>
    <dgm:cxn modelId="{40D0E237-90AD-3F41-9BC4-7109845C73EF}" type="presParOf" srcId="{E5363F11-265C-0E4D-A311-DE0AFD1EBCB1}" destId="{63947E9B-9CF3-8D4B-A3EC-5F465CC157F1}" srcOrd="6" destOrd="0" presId="urn:microsoft.com/office/officeart/2005/8/layout/gear1"/>
    <dgm:cxn modelId="{8C572F3E-C704-D746-A759-E7005C93D25D}" type="presParOf" srcId="{E5363F11-265C-0E4D-A311-DE0AFD1EBCB1}" destId="{96D56538-5197-844A-9C97-3516BA88B592}" srcOrd="7" destOrd="0" presId="urn:microsoft.com/office/officeart/2005/8/layout/gear1"/>
    <dgm:cxn modelId="{0911B9D0-222C-3449-B8B0-2DBAB7904F09}" type="presParOf" srcId="{E5363F11-265C-0E4D-A311-DE0AFD1EBCB1}" destId="{43D4C52B-9DEA-BC4F-B0E1-F29F1781B0BF}" srcOrd="8" destOrd="0" presId="urn:microsoft.com/office/officeart/2005/8/layout/gear1"/>
    <dgm:cxn modelId="{818B8F64-0365-A74D-A1E1-1289854985D8}" type="presParOf" srcId="{E5363F11-265C-0E4D-A311-DE0AFD1EBCB1}" destId="{FE6E67E1-F3D0-6C4A-91A4-CCF3FCCECEF1}" srcOrd="9" destOrd="0" presId="urn:microsoft.com/office/officeart/2005/8/layout/gear1"/>
    <dgm:cxn modelId="{4A0C5781-95F8-584C-A4BB-288368F7B779}" type="presParOf" srcId="{E5363F11-265C-0E4D-A311-DE0AFD1EBCB1}" destId="{18B91D5D-A8D9-FA43-B859-4F91F039AF98}" srcOrd="10" destOrd="0" presId="urn:microsoft.com/office/officeart/2005/8/layout/gear1"/>
    <dgm:cxn modelId="{41C01AD5-361B-A54E-80F2-CFBB28A9913B}" type="presParOf" srcId="{E5363F11-265C-0E4D-A311-DE0AFD1EBCB1}" destId="{478322F8-4499-2E41-BE25-D472B903328F}" srcOrd="11" destOrd="0" presId="urn:microsoft.com/office/officeart/2005/8/layout/gear1"/>
    <dgm:cxn modelId="{B2B6D917-02BD-BE48-B480-0998539D20B7}" type="presParOf" srcId="{E5363F11-265C-0E4D-A311-DE0AFD1EBCB1}" destId="{E475348F-A14D-694E-87CC-F5FED52C6BF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D8E74E-B477-F342-8852-1F59BE6B39B8}" type="doc">
      <dgm:prSet loTypeId="urn:microsoft.com/office/officeart/2005/8/layout/chevron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28002F-8FD3-E443-8E76-9A24A803F133}">
      <dgm:prSet/>
      <dgm:spPr/>
      <dgm:t>
        <a:bodyPr/>
        <a:lstStyle/>
        <a:p>
          <a:pPr rtl="0"/>
          <a:r>
            <a:rPr lang="en-US" dirty="0" smtClean="0"/>
            <a:t>Boards</a:t>
          </a:r>
          <a:endParaRPr lang="en-US" dirty="0"/>
        </a:p>
      </dgm:t>
    </dgm:pt>
    <dgm:pt modelId="{4AEC6BC8-FC7C-F440-990F-7AAED1BD2F10}" type="parTrans" cxnId="{ACA09721-4CF0-4C46-8DE2-DADB3D24CF69}">
      <dgm:prSet/>
      <dgm:spPr/>
      <dgm:t>
        <a:bodyPr/>
        <a:lstStyle/>
        <a:p>
          <a:endParaRPr lang="en-US"/>
        </a:p>
      </dgm:t>
    </dgm:pt>
    <dgm:pt modelId="{91AE574A-94D4-EC49-8325-EE367BD8E999}" type="sibTrans" cxnId="{ACA09721-4CF0-4C46-8DE2-DADB3D24CF69}">
      <dgm:prSet/>
      <dgm:spPr/>
      <dgm:t>
        <a:bodyPr/>
        <a:lstStyle/>
        <a:p>
          <a:endParaRPr lang="en-US"/>
        </a:p>
      </dgm:t>
    </dgm:pt>
    <dgm:pt modelId="{2708734A-390B-574D-98AF-7FCAA7A9C777}">
      <dgm:prSet/>
      <dgm:spPr/>
      <dgm:t>
        <a:bodyPr/>
        <a:lstStyle/>
        <a:p>
          <a:pPr rtl="0"/>
          <a:r>
            <a:rPr lang="en-US" dirty="0" smtClean="0"/>
            <a:t>Members</a:t>
          </a:r>
          <a:endParaRPr lang="en-US" dirty="0"/>
        </a:p>
      </dgm:t>
    </dgm:pt>
    <dgm:pt modelId="{8874C82B-0CF5-4A40-9B84-35226030C052}" type="parTrans" cxnId="{7664B958-DBF0-004E-A095-5CBB62E4D923}">
      <dgm:prSet/>
      <dgm:spPr/>
      <dgm:t>
        <a:bodyPr/>
        <a:lstStyle/>
        <a:p>
          <a:endParaRPr lang="en-US"/>
        </a:p>
      </dgm:t>
    </dgm:pt>
    <dgm:pt modelId="{3899A08E-020E-2741-AD64-423F2D0906AD}" type="sibTrans" cxnId="{7664B958-DBF0-004E-A095-5CBB62E4D923}">
      <dgm:prSet/>
      <dgm:spPr/>
      <dgm:t>
        <a:bodyPr/>
        <a:lstStyle/>
        <a:p>
          <a:endParaRPr lang="en-US"/>
        </a:p>
      </dgm:t>
    </dgm:pt>
    <dgm:pt modelId="{C3932E99-83BC-2744-A06A-B9640A275055}">
      <dgm:prSet/>
      <dgm:spPr/>
      <dgm:t>
        <a:bodyPr/>
        <a:lstStyle/>
        <a:p>
          <a:pPr rtl="0"/>
          <a:r>
            <a:rPr lang="en-US" dirty="0" smtClean="0"/>
            <a:t>Editor (and Associate Editors)</a:t>
          </a:r>
          <a:endParaRPr lang="en-US" dirty="0"/>
        </a:p>
      </dgm:t>
    </dgm:pt>
    <dgm:pt modelId="{5AB3E48F-E4A6-114B-9B94-78625C8E8128}" type="parTrans" cxnId="{9BF4B539-232B-7243-B25F-2F7618D4118A}">
      <dgm:prSet/>
      <dgm:spPr/>
      <dgm:t>
        <a:bodyPr/>
        <a:lstStyle/>
        <a:p>
          <a:endParaRPr lang="en-US"/>
        </a:p>
      </dgm:t>
    </dgm:pt>
    <dgm:pt modelId="{81A7D77F-7F3B-1B42-A908-DC05E4831CEA}" type="sibTrans" cxnId="{9BF4B539-232B-7243-B25F-2F7618D4118A}">
      <dgm:prSet/>
      <dgm:spPr/>
      <dgm:t>
        <a:bodyPr/>
        <a:lstStyle/>
        <a:p>
          <a:endParaRPr lang="en-US"/>
        </a:p>
      </dgm:t>
    </dgm:pt>
    <dgm:pt modelId="{92992B00-CD24-FC40-9BA6-286AAC71309E}">
      <dgm:prSet/>
      <dgm:spPr/>
      <dgm:t>
        <a:bodyPr/>
        <a:lstStyle/>
        <a:p>
          <a:pPr rtl="0"/>
          <a:r>
            <a:rPr lang="en-US" dirty="0" smtClean="0"/>
            <a:t>Peer Reviewers</a:t>
          </a:r>
          <a:endParaRPr lang="en-US" dirty="0"/>
        </a:p>
      </dgm:t>
    </dgm:pt>
    <dgm:pt modelId="{C8767A15-42B8-D943-B75D-47EA70508C75}" type="parTrans" cxnId="{CDE23D66-CF80-6448-B7A4-23AEF30D419C}">
      <dgm:prSet/>
      <dgm:spPr/>
      <dgm:t>
        <a:bodyPr/>
        <a:lstStyle/>
        <a:p>
          <a:endParaRPr lang="en-US"/>
        </a:p>
      </dgm:t>
    </dgm:pt>
    <dgm:pt modelId="{DFE39039-3D76-D649-B504-0FEE645F330C}" type="sibTrans" cxnId="{CDE23D66-CF80-6448-B7A4-23AEF30D419C}">
      <dgm:prSet/>
      <dgm:spPr/>
      <dgm:t>
        <a:bodyPr/>
        <a:lstStyle/>
        <a:p>
          <a:endParaRPr lang="en-US"/>
        </a:p>
      </dgm:t>
    </dgm:pt>
    <dgm:pt modelId="{4EF3C423-A510-7A4D-8F59-AE775C28E221}">
      <dgm:prSet/>
      <dgm:spPr/>
      <dgm:t>
        <a:bodyPr/>
        <a:lstStyle/>
        <a:p>
          <a:pPr rtl="0"/>
          <a:r>
            <a:rPr lang="en-US" dirty="0" smtClean="0"/>
            <a:t>Search</a:t>
          </a:r>
          <a:endParaRPr lang="en-US" dirty="0"/>
        </a:p>
      </dgm:t>
    </dgm:pt>
    <dgm:pt modelId="{FE6FE278-DE37-334C-92CC-8163378B5515}" type="parTrans" cxnId="{20262BEC-D945-1A41-A718-DDB7270FD26A}">
      <dgm:prSet/>
      <dgm:spPr/>
      <dgm:t>
        <a:bodyPr/>
        <a:lstStyle/>
        <a:p>
          <a:endParaRPr lang="en-US"/>
        </a:p>
      </dgm:t>
    </dgm:pt>
    <dgm:pt modelId="{75144F41-B94A-4F40-8278-AA1B756809CE}" type="sibTrans" cxnId="{20262BEC-D945-1A41-A718-DDB7270FD26A}">
      <dgm:prSet/>
      <dgm:spPr/>
      <dgm:t>
        <a:bodyPr/>
        <a:lstStyle/>
        <a:p>
          <a:endParaRPr lang="en-US"/>
        </a:p>
      </dgm:t>
    </dgm:pt>
    <dgm:pt modelId="{6589B220-8845-2643-8512-7D693CECCF58}">
      <dgm:prSet/>
      <dgm:spPr/>
      <dgm:t>
        <a:bodyPr/>
        <a:lstStyle/>
        <a:p>
          <a:pPr rtl="0"/>
          <a:r>
            <a:rPr lang="en-US" dirty="0" smtClean="0"/>
            <a:t>Contribute Materials</a:t>
          </a:r>
          <a:endParaRPr lang="en-US" dirty="0"/>
        </a:p>
      </dgm:t>
    </dgm:pt>
    <dgm:pt modelId="{88851B53-07E0-3E47-AD85-E24BC3A6A16E}" type="parTrans" cxnId="{2AF02D3D-0FA4-9547-B97D-427C6D9C5AA6}">
      <dgm:prSet/>
      <dgm:spPr/>
      <dgm:t>
        <a:bodyPr/>
        <a:lstStyle/>
        <a:p>
          <a:endParaRPr lang="en-US"/>
        </a:p>
      </dgm:t>
    </dgm:pt>
    <dgm:pt modelId="{D603A67E-7C53-C644-99D1-F731F48274DC}" type="sibTrans" cxnId="{2AF02D3D-0FA4-9547-B97D-427C6D9C5AA6}">
      <dgm:prSet/>
      <dgm:spPr/>
      <dgm:t>
        <a:bodyPr/>
        <a:lstStyle/>
        <a:p>
          <a:endParaRPr lang="en-US"/>
        </a:p>
      </dgm:t>
    </dgm:pt>
    <dgm:pt modelId="{377F1063-9A61-2E44-B0E1-276AC8BDF1C6}">
      <dgm:prSet/>
      <dgm:spPr/>
      <dgm:t>
        <a:bodyPr/>
        <a:lstStyle/>
        <a:p>
          <a:pPr rtl="0"/>
          <a:r>
            <a:rPr lang="en-US" dirty="0" smtClean="0"/>
            <a:t>Create Personal Collections</a:t>
          </a:r>
          <a:endParaRPr lang="en-US" dirty="0"/>
        </a:p>
      </dgm:t>
    </dgm:pt>
    <dgm:pt modelId="{AD1FFB35-BFFD-554B-95ED-8F1FEEA4D7AA}" type="parTrans" cxnId="{AAF2EDFE-BB8E-664F-91D1-77FE9A1D753F}">
      <dgm:prSet/>
      <dgm:spPr/>
      <dgm:t>
        <a:bodyPr/>
        <a:lstStyle/>
        <a:p>
          <a:endParaRPr lang="en-US"/>
        </a:p>
      </dgm:t>
    </dgm:pt>
    <dgm:pt modelId="{AE1B28D0-8BD2-D744-963E-E2FF78C21281}" type="sibTrans" cxnId="{AAF2EDFE-BB8E-664F-91D1-77FE9A1D753F}">
      <dgm:prSet/>
      <dgm:spPr/>
      <dgm:t>
        <a:bodyPr/>
        <a:lstStyle/>
        <a:p>
          <a:endParaRPr lang="en-US"/>
        </a:p>
      </dgm:t>
    </dgm:pt>
    <dgm:pt modelId="{EC350D32-1EE0-BB43-936B-F80A39A8F1E5}">
      <dgm:prSet/>
      <dgm:spPr/>
      <dgm:t>
        <a:bodyPr/>
        <a:lstStyle/>
        <a:p>
          <a:pPr rtl="0"/>
          <a:r>
            <a:rPr lang="en-US" dirty="0" smtClean="0"/>
            <a:t>Train at GRAPE Camp</a:t>
          </a:r>
          <a:endParaRPr lang="en-US" dirty="0"/>
        </a:p>
      </dgm:t>
    </dgm:pt>
    <dgm:pt modelId="{7BD3DA4B-5809-6040-A82C-DA6BD21D31EF}" type="parTrans" cxnId="{516F28CB-CEA4-BB4A-B655-0A7FA3CD0882}">
      <dgm:prSet/>
      <dgm:spPr/>
      <dgm:t>
        <a:bodyPr/>
        <a:lstStyle/>
        <a:p>
          <a:endParaRPr lang="en-US"/>
        </a:p>
      </dgm:t>
    </dgm:pt>
    <dgm:pt modelId="{92B0E1A4-294C-0C41-BB00-2AF0FE505EA1}" type="sibTrans" cxnId="{516F28CB-CEA4-BB4A-B655-0A7FA3CD0882}">
      <dgm:prSet/>
      <dgm:spPr/>
      <dgm:t>
        <a:bodyPr/>
        <a:lstStyle/>
        <a:p>
          <a:endParaRPr lang="en-US"/>
        </a:p>
      </dgm:t>
    </dgm:pt>
    <dgm:pt modelId="{432AC47F-8D46-3547-AC2D-2665AD728EFD}">
      <dgm:prSet/>
      <dgm:spPr/>
      <dgm:t>
        <a:bodyPr/>
        <a:lstStyle/>
        <a:p>
          <a:pPr rtl="0"/>
          <a:r>
            <a:rPr lang="en-US" dirty="0" smtClean="0"/>
            <a:t>Triage Materials</a:t>
          </a:r>
          <a:endParaRPr lang="en-US" dirty="0"/>
        </a:p>
      </dgm:t>
    </dgm:pt>
    <dgm:pt modelId="{F8B3988C-10E3-8446-B830-D13D4ECD9597}" type="parTrans" cxnId="{09B3B1C3-B17C-A241-B0A8-BC429EBDAF38}">
      <dgm:prSet/>
      <dgm:spPr/>
      <dgm:t>
        <a:bodyPr/>
        <a:lstStyle/>
        <a:p>
          <a:endParaRPr lang="en-US"/>
        </a:p>
      </dgm:t>
    </dgm:pt>
    <dgm:pt modelId="{379CD4CD-8567-3A4C-8157-2455BD5639D8}" type="sibTrans" cxnId="{09B3B1C3-B17C-A241-B0A8-BC429EBDAF38}">
      <dgm:prSet/>
      <dgm:spPr/>
      <dgm:t>
        <a:bodyPr/>
        <a:lstStyle/>
        <a:p>
          <a:endParaRPr lang="en-US"/>
        </a:p>
      </dgm:t>
    </dgm:pt>
    <dgm:pt modelId="{5E10215B-A5E3-C846-9146-8A1FFDCF5375}">
      <dgm:prSet/>
      <dgm:spPr/>
      <dgm:t>
        <a:bodyPr/>
        <a:lstStyle/>
        <a:p>
          <a:pPr rtl="0"/>
          <a:r>
            <a:rPr lang="en-US" dirty="0" smtClean="0"/>
            <a:t>Review Materials</a:t>
          </a:r>
          <a:endParaRPr lang="en-US" dirty="0"/>
        </a:p>
      </dgm:t>
    </dgm:pt>
    <dgm:pt modelId="{B634424D-21D5-0642-91CA-84576C5788F2}" type="parTrans" cxnId="{0D2A8A15-006D-2D48-9093-C3F6F501ECF8}">
      <dgm:prSet/>
      <dgm:spPr/>
      <dgm:t>
        <a:bodyPr/>
        <a:lstStyle/>
        <a:p>
          <a:endParaRPr lang="en-US"/>
        </a:p>
      </dgm:t>
    </dgm:pt>
    <dgm:pt modelId="{30762945-A1FD-9C44-A3BB-64E6F47A787A}" type="sibTrans" cxnId="{0D2A8A15-006D-2D48-9093-C3F6F501ECF8}">
      <dgm:prSet/>
      <dgm:spPr/>
      <dgm:t>
        <a:bodyPr/>
        <a:lstStyle/>
        <a:p>
          <a:endParaRPr lang="en-US"/>
        </a:p>
      </dgm:t>
    </dgm:pt>
    <dgm:pt modelId="{6441AF12-7899-9B4E-9FEF-4B56D23717C6}" type="pres">
      <dgm:prSet presAssocID="{C8D8E74E-B477-F342-8852-1F59BE6B39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C427A-A4D4-974D-8299-05A8D783E63E}" type="pres">
      <dgm:prSet presAssocID="{2708734A-390B-574D-98AF-7FCAA7A9C777}" presName="composite" presStyleCnt="0"/>
      <dgm:spPr/>
      <dgm:t>
        <a:bodyPr/>
        <a:lstStyle/>
        <a:p>
          <a:endParaRPr lang="en-US"/>
        </a:p>
      </dgm:t>
    </dgm:pt>
    <dgm:pt modelId="{DDDDC1FD-9557-F74B-B765-2CCA2C50DF47}" type="pres">
      <dgm:prSet presAssocID="{2708734A-390B-574D-98AF-7FCAA7A9C77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DF47A-6365-2F49-A81F-CA29C20AF361}" type="pres">
      <dgm:prSet presAssocID="{2708734A-390B-574D-98AF-7FCAA7A9C77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2E69B-703F-4C41-B256-6C3C7176468C}" type="pres">
      <dgm:prSet presAssocID="{3899A08E-020E-2741-AD64-423F2D0906AD}" presName="sp" presStyleCnt="0"/>
      <dgm:spPr/>
      <dgm:t>
        <a:bodyPr/>
        <a:lstStyle/>
        <a:p>
          <a:endParaRPr lang="en-US"/>
        </a:p>
      </dgm:t>
    </dgm:pt>
    <dgm:pt modelId="{425E7745-CB30-1249-8B0A-26B17169A79C}" type="pres">
      <dgm:prSet presAssocID="{92992B00-CD24-FC40-9BA6-286AAC71309E}" presName="composite" presStyleCnt="0"/>
      <dgm:spPr/>
      <dgm:t>
        <a:bodyPr/>
        <a:lstStyle/>
        <a:p>
          <a:endParaRPr lang="en-US"/>
        </a:p>
      </dgm:t>
    </dgm:pt>
    <dgm:pt modelId="{6652E944-7876-0841-8C98-7E6DFD588CEE}" type="pres">
      <dgm:prSet presAssocID="{92992B00-CD24-FC40-9BA6-286AAC71309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ABF79-405E-0D44-91BF-E3A7CA46AE96}" type="pres">
      <dgm:prSet presAssocID="{92992B00-CD24-FC40-9BA6-286AAC71309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1EECB-BBDB-A741-AC3C-9D9F8E217DE5}" type="pres">
      <dgm:prSet presAssocID="{DFE39039-3D76-D649-B504-0FEE645F330C}" presName="sp" presStyleCnt="0"/>
      <dgm:spPr/>
      <dgm:t>
        <a:bodyPr/>
        <a:lstStyle/>
        <a:p>
          <a:endParaRPr lang="en-US"/>
        </a:p>
      </dgm:t>
    </dgm:pt>
    <dgm:pt modelId="{D6CAAA54-4B08-6847-993A-ABDB46536D71}" type="pres">
      <dgm:prSet presAssocID="{EE28002F-8FD3-E443-8E76-9A24A803F133}" presName="composite" presStyleCnt="0"/>
      <dgm:spPr/>
      <dgm:t>
        <a:bodyPr/>
        <a:lstStyle/>
        <a:p>
          <a:endParaRPr lang="en-US"/>
        </a:p>
      </dgm:t>
    </dgm:pt>
    <dgm:pt modelId="{D399AD40-B7F3-344E-9D2A-06620B9257A9}" type="pres">
      <dgm:prSet presAssocID="{EE28002F-8FD3-E443-8E76-9A24A803F13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061E9-07B5-8140-A60B-E4D219EDCD1C}" type="pres">
      <dgm:prSet presAssocID="{EE28002F-8FD3-E443-8E76-9A24A803F13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1342D2-C5F6-F249-893F-328C6853FCE3}" type="presOf" srcId="{432AC47F-8D46-3547-AC2D-2665AD728EFD}" destId="{9FA061E9-07B5-8140-A60B-E4D219EDCD1C}" srcOrd="0" destOrd="1" presId="urn:microsoft.com/office/officeart/2005/8/layout/chevron2"/>
    <dgm:cxn modelId="{20262BEC-D945-1A41-A718-DDB7270FD26A}" srcId="{2708734A-390B-574D-98AF-7FCAA7A9C777}" destId="{4EF3C423-A510-7A4D-8F59-AE775C28E221}" srcOrd="0" destOrd="0" parTransId="{FE6FE278-DE37-334C-92CC-8163378B5515}" sibTransId="{75144F41-B94A-4F40-8278-AA1B756809CE}"/>
    <dgm:cxn modelId="{516F28CB-CEA4-BB4A-B655-0A7FA3CD0882}" srcId="{92992B00-CD24-FC40-9BA6-286AAC71309E}" destId="{EC350D32-1EE0-BB43-936B-F80A39A8F1E5}" srcOrd="0" destOrd="0" parTransId="{7BD3DA4B-5809-6040-A82C-DA6BD21D31EF}" sibTransId="{92B0E1A4-294C-0C41-BB00-2AF0FE505EA1}"/>
    <dgm:cxn modelId="{081EABFA-17D1-E346-9CA1-C482CF3D0BA9}" type="presOf" srcId="{2708734A-390B-574D-98AF-7FCAA7A9C777}" destId="{DDDDC1FD-9557-F74B-B765-2CCA2C50DF47}" srcOrd="0" destOrd="0" presId="urn:microsoft.com/office/officeart/2005/8/layout/chevron2"/>
    <dgm:cxn modelId="{67A16789-27F3-7F49-820B-83BAF96C67D5}" type="presOf" srcId="{4EF3C423-A510-7A4D-8F59-AE775C28E221}" destId="{A88DF47A-6365-2F49-A81F-CA29C20AF361}" srcOrd="0" destOrd="0" presId="urn:microsoft.com/office/officeart/2005/8/layout/chevron2"/>
    <dgm:cxn modelId="{09B3B1C3-B17C-A241-B0A8-BC429EBDAF38}" srcId="{EE28002F-8FD3-E443-8E76-9A24A803F133}" destId="{432AC47F-8D46-3547-AC2D-2665AD728EFD}" srcOrd="1" destOrd="0" parTransId="{F8B3988C-10E3-8446-B830-D13D4ECD9597}" sibTransId="{379CD4CD-8567-3A4C-8157-2455BD5639D8}"/>
    <dgm:cxn modelId="{36B7FE5D-F279-BB48-B2A2-EE680FAE57C6}" type="presOf" srcId="{C3932E99-83BC-2744-A06A-B9640A275055}" destId="{9FA061E9-07B5-8140-A60B-E4D219EDCD1C}" srcOrd="0" destOrd="0" presId="urn:microsoft.com/office/officeart/2005/8/layout/chevron2"/>
    <dgm:cxn modelId="{5003BECF-5CDE-0F4A-A603-64DEEF225981}" type="presOf" srcId="{6589B220-8845-2643-8512-7D693CECCF58}" destId="{A88DF47A-6365-2F49-A81F-CA29C20AF361}" srcOrd="0" destOrd="1" presId="urn:microsoft.com/office/officeart/2005/8/layout/chevron2"/>
    <dgm:cxn modelId="{218876E7-62BD-C046-A8E9-B0BED024D4D5}" type="presOf" srcId="{C8D8E74E-B477-F342-8852-1F59BE6B39B8}" destId="{6441AF12-7899-9B4E-9FEF-4B56D23717C6}" srcOrd="0" destOrd="0" presId="urn:microsoft.com/office/officeart/2005/8/layout/chevron2"/>
    <dgm:cxn modelId="{CDE23D66-CF80-6448-B7A4-23AEF30D419C}" srcId="{C8D8E74E-B477-F342-8852-1F59BE6B39B8}" destId="{92992B00-CD24-FC40-9BA6-286AAC71309E}" srcOrd="1" destOrd="0" parTransId="{C8767A15-42B8-D943-B75D-47EA70508C75}" sibTransId="{DFE39039-3D76-D649-B504-0FEE645F330C}"/>
    <dgm:cxn modelId="{0D2A8A15-006D-2D48-9093-C3F6F501ECF8}" srcId="{92992B00-CD24-FC40-9BA6-286AAC71309E}" destId="{5E10215B-A5E3-C846-9146-8A1FFDCF5375}" srcOrd="1" destOrd="0" parTransId="{B634424D-21D5-0642-91CA-84576C5788F2}" sibTransId="{30762945-A1FD-9C44-A3BB-64E6F47A787A}"/>
    <dgm:cxn modelId="{ACA09721-4CF0-4C46-8DE2-DADB3D24CF69}" srcId="{C8D8E74E-B477-F342-8852-1F59BE6B39B8}" destId="{EE28002F-8FD3-E443-8E76-9A24A803F133}" srcOrd="2" destOrd="0" parTransId="{4AEC6BC8-FC7C-F440-990F-7AAED1BD2F10}" sibTransId="{91AE574A-94D4-EC49-8325-EE367BD8E999}"/>
    <dgm:cxn modelId="{DD4DB8DF-E73F-4C4D-87DC-027CE5DBEDB1}" type="presOf" srcId="{EE28002F-8FD3-E443-8E76-9A24A803F133}" destId="{D399AD40-B7F3-344E-9D2A-06620B9257A9}" srcOrd="0" destOrd="0" presId="urn:microsoft.com/office/officeart/2005/8/layout/chevron2"/>
    <dgm:cxn modelId="{38DFF373-8922-DC41-A34E-D565CDF89635}" type="presOf" srcId="{EC350D32-1EE0-BB43-936B-F80A39A8F1E5}" destId="{F30ABF79-405E-0D44-91BF-E3A7CA46AE96}" srcOrd="0" destOrd="0" presId="urn:microsoft.com/office/officeart/2005/8/layout/chevron2"/>
    <dgm:cxn modelId="{9BF4B539-232B-7243-B25F-2F7618D4118A}" srcId="{EE28002F-8FD3-E443-8E76-9A24A803F133}" destId="{C3932E99-83BC-2744-A06A-B9640A275055}" srcOrd="0" destOrd="0" parTransId="{5AB3E48F-E4A6-114B-9B94-78625C8E8128}" sibTransId="{81A7D77F-7F3B-1B42-A908-DC05E4831CEA}"/>
    <dgm:cxn modelId="{AAF2EDFE-BB8E-664F-91D1-77FE9A1D753F}" srcId="{2708734A-390B-574D-98AF-7FCAA7A9C777}" destId="{377F1063-9A61-2E44-B0E1-276AC8BDF1C6}" srcOrd="2" destOrd="0" parTransId="{AD1FFB35-BFFD-554B-95ED-8F1FEEA4D7AA}" sibTransId="{AE1B28D0-8BD2-D744-963E-E2FF78C21281}"/>
    <dgm:cxn modelId="{7664B958-DBF0-004E-A095-5CBB62E4D923}" srcId="{C8D8E74E-B477-F342-8852-1F59BE6B39B8}" destId="{2708734A-390B-574D-98AF-7FCAA7A9C777}" srcOrd="0" destOrd="0" parTransId="{8874C82B-0CF5-4A40-9B84-35226030C052}" sibTransId="{3899A08E-020E-2741-AD64-423F2D0906AD}"/>
    <dgm:cxn modelId="{88090E7E-A47D-C248-B1D1-6D0FA3A85271}" type="presOf" srcId="{377F1063-9A61-2E44-B0E1-276AC8BDF1C6}" destId="{A88DF47A-6365-2F49-A81F-CA29C20AF361}" srcOrd="0" destOrd="2" presId="urn:microsoft.com/office/officeart/2005/8/layout/chevron2"/>
    <dgm:cxn modelId="{2AF02D3D-0FA4-9547-B97D-427C6D9C5AA6}" srcId="{2708734A-390B-574D-98AF-7FCAA7A9C777}" destId="{6589B220-8845-2643-8512-7D693CECCF58}" srcOrd="1" destOrd="0" parTransId="{88851B53-07E0-3E47-AD85-E24BC3A6A16E}" sibTransId="{D603A67E-7C53-C644-99D1-F731F48274DC}"/>
    <dgm:cxn modelId="{94C9E02F-C3B5-1843-A5F5-BEBBFA43BBA3}" type="presOf" srcId="{5E10215B-A5E3-C846-9146-8A1FFDCF5375}" destId="{F30ABF79-405E-0D44-91BF-E3A7CA46AE96}" srcOrd="0" destOrd="1" presId="urn:microsoft.com/office/officeart/2005/8/layout/chevron2"/>
    <dgm:cxn modelId="{49360AA7-4505-374E-B905-60875D2C8725}" type="presOf" srcId="{92992B00-CD24-FC40-9BA6-286AAC71309E}" destId="{6652E944-7876-0841-8C98-7E6DFD588CEE}" srcOrd="0" destOrd="0" presId="urn:microsoft.com/office/officeart/2005/8/layout/chevron2"/>
    <dgm:cxn modelId="{26D46506-EB39-754C-A5E9-7E9D211D8AEC}" type="presParOf" srcId="{6441AF12-7899-9B4E-9FEF-4B56D23717C6}" destId="{03CC427A-A4D4-974D-8299-05A8D783E63E}" srcOrd="0" destOrd="0" presId="urn:microsoft.com/office/officeart/2005/8/layout/chevron2"/>
    <dgm:cxn modelId="{CEF66AC9-B05F-2045-9E08-60EBE7B9C8E9}" type="presParOf" srcId="{03CC427A-A4D4-974D-8299-05A8D783E63E}" destId="{DDDDC1FD-9557-F74B-B765-2CCA2C50DF47}" srcOrd="0" destOrd="0" presId="urn:microsoft.com/office/officeart/2005/8/layout/chevron2"/>
    <dgm:cxn modelId="{F75C52AB-6219-6E46-945C-BCC005A669E7}" type="presParOf" srcId="{03CC427A-A4D4-974D-8299-05A8D783E63E}" destId="{A88DF47A-6365-2F49-A81F-CA29C20AF361}" srcOrd="1" destOrd="0" presId="urn:microsoft.com/office/officeart/2005/8/layout/chevron2"/>
    <dgm:cxn modelId="{C9245582-3ABD-2645-81BB-ADDA36F9F2F7}" type="presParOf" srcId="{6441AF12-7899-9B4E-9FEF-4B56D23717C6}" destId="{80A2E69B-703F-4C41-B256-6C3C7176468C}" srcOrd="1" destOrd="0" presId="urn:microsoft.com/office/officeart/2005/8/layout/chevron2"/>
    <dgm:cxn modelId="{1451D5BB-AF91-C443-A71F-0BC8089247DC}" type="presParOf" srcId="{6441AF12-7899-9B4E-9FEF-4B56D23717C6}" destId="{425E7745-CB30-1249-8B0A-26B17169A79C}" srcOrd="2" destOrd="0" presId="urn:microsoft.com/office/officeart/2005/8/layout/chevron2"/>
    <dgm:cxn modelId="{E7DB762B-0BE2-2A42-9649-10C16D857ED5}" type="presParOf" srcId="{425E7745-CB30-1249-8B0A-26B17169A79C}" destId="{6652E944-7876-0841-8C98-7E6DFD588CEE}" srcOrd="0" destOrd="0" presId="urn:microsoft.com/office/officeart/2005/8/layout/chevron2"/>
    <dgm:cxn modelId="{F19F0FB1-95F0-EE49-8FA4-7B4FF268249A}" type="presParOf" srcId="{425E7745-CB30-1249-8B0A-26B17169A79C}" destId="{F30ABF79-405E-0D44-91BF-E3A7CA46AE96}" srcOrd="1" destOrd="0" presId="urn:microsoft.com/office/officeart/2005/8/layout/chevron2"/>
    <dgm:cxn modelId="{2423E81D-E6C7-B34C-A6AA-72DA4A16A850}" type="presParOf" srcId="{6441AF12-7899-9B4E-9FEF-4B56D23717C6}" destId="{60D1EECB-BBDB-A741-AC3C-9D9F8E217DE5}" srcOrd="3" destOrd="0" presId="urn:microsoft.com/office/officeart/2005/8/layout/chevron2"/>
    <dgm:cxn modelId="{0BA337C9-3504-3F49-AD3E-ECF5DF90F78F}" type="presParOf" srcId="{6441AF12-7899-9B4E-9FEF-4B56D23717C6}" destId="{D6CAAA54-4B08-6847-993A-ABDB46536D71}" srcOrd="4" destOrd="0" presId="urn:microsoft.com/office/officeart/2005/8/layout/chevron2"/>
    <dgm:cxn modelId="{94FE2701-D128-0145-8A51-32F7101FFF68}" type="presParOf" srcId="{D6CAAA54-4B08-6847-993A-ABDB46536D71}" destId="{D399AD40-B7F3-344E-9D2A-06620B9257A9}" srcOrd="0" destOrd="0" presId="urn:microsoft.com/office/officeart/2005/8/layout/chevron2"/>
    <dgm:cxn modelId="{8D6E7AEC-3EB8-754F-9C72-3131A78C89C2}" type="presParOf" srcId="{D6CAAA54-4B08-6847-993A-ABDB46536D71}" destId="{9FA061E9-07B5-8140-A60B-E4D219EDCD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A979E0-F02B-A447-BFD0-D93F6151ABE9}" type="doc">
      <dgm:prSet loTypeId="urn:microsoft.com/office/officeart/2009/3/layout/StepUpProcess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C85FC93-63C3-DF46-BDF4-DD9DFCFFB275}">
      <dgm:prSet phldrT="[Text]"/>
      <dgm:spPr/>
      <dgm:t>
        <a:bodyPr/>
        <a:lstStyle/>
        <a:p>
          <a:r>
            <a:rPr lang="en-US" dirty="0" smtClean="0"/>
            <a:t>Training</a:t>
          </a:r>
        </a:p>
      </dgm:t>
    </dgm:pt>
    <dgm:pt modelId="{9707558D-64FE-7941-9F7F-FCDCBAA03930}" type="parTrans" cxnId="{1636CBCC-4A73-054C-B271-64A0E3066DEC}">
      <dgm:prSet/>
      <dgm:spPr/>
      <dgm:t>
        <a:bodyPr/>
        <a:lstStyle/>
        <a:p>
          <a:endParaRPr lang="en-US"/>
        </a:p>
      </dgm:t>
    </dgm:pt>
    <dgm:pt modelId="{0EC7FBB1-A64E-E541-9D14-7A283090729A}" type="sibTrans" cxnId="{1636CBCC-4A73-054C-B271-64A0E3066DEC}">
      <dgm:prSet/>
      <dgm:spPr/>
      <dgm:t>
        <a:bodyPr/>
        <a:lstStyle/>
        <a:p>
          <a:endParaRPr lang="en-US"/>
        </a:p>
      </dgm:t>
    </dgm:pt>
    <dgm:pt modelId="{D8561DE4-678F-1B47-8DC3-356636B15198}">
      <dgm:prSet phldrT="[Text]"/>
      <dgm:spPr/>
      <dgm:t>
        <a:bodyPr/>
        <a:lstStyle/>
        <a:p>
          <a:r>
            <a:rPr lang="en-US" dirty="0" smtClean="0"/>
            <a:t>Recognition</a:t>
          </a:r>
          <a:endParaRPr lang="en-US" dirty="0"/>
        </a:p>
      </dgm:t>
    </dgm:pt>
    <dgm:pt modelId="{0A69C0C6-C9C1-9E44-B98D-18294EF8AD29}" type="parTrans" cxnId="{FFCB5DA6-D103-AD4F-8D88-EB4418413817}">
      <dgm:prSet/>
      <dgm:spPr/>
      <dgm:t>
        <a:bodyPr/>
        <a:lstStyle/>
        <a:p>
          <a:endParaRPr lang="en-US"/>
        </a:p>
      </dgm:t>
    </dgm:pt>
    <dgm:pt modelId="{13BEC501-ADE3-F944-9EA4-08001B4F5FB6}" type="sibTrans" cxnId="{FFCB5DA6-D103-AD4F-8D88-EB4418413817}">
      <dgm:prSet/>
      <dgm:spPr/>
      <dgm:t>
        <a:bodyPr/>
        <a:lstStyle/>
        <a:p>
          <a:endParaRPr lang="en-US"/>
        </a:p>
      </dgm:t>
    </dgm:pt>
    <dgm:pt modelId="{46C757A4-5E19-634A-BEFF-9C586B28B661}">
      <dgm:prSet phldrT="[Text]"/>
      <dgm:spPr/>
      <dgm:t>
        <a:bodyPr/>
        <a:lstStyle/>
        <a:p>
          <a:r>
            <a:rPr lang="en-US" dirty="0" smtClean="0"/>
            <a:t>Letter of Appreciation</a:t>
          </a:r>
          <a:endParaRPr lang="en-US" dirty="0"/>
        </a:p>
      </dgm:t>
    </dgm:pt>
    <dgm:pt modelId="{A4C62625-DC9D-DF4F-89BF-92011DB0C483}" type="parTrans" cxnId="{E76D6054-3AFF-B041-BF53-B493254249E0}">
      <dgm:prSet/>
      <dgm:spPr/>
      <dgm:t>
        <a:bodyPr/>
        <a:lstStyle/>
        <a:p>
          <a:endParaRPr lang="en-US"/>
        </a:p>
      </dgm:t>
    </dgm:pt>
    <dgm:pt modelId="{D7FA9C8D-0178-8146-8B95-0622ABA3B0A1}" type="sibTrans" cxnId="{E76D6054-3AFF-B041-BF53-B493254249E0}">
      <dgm:prSet/>
      <dgm:spPr/>
      <dgm:t>
        <a:bodyPr/>
        <a:lstStyle/>
        <a:p>
          <a:endParaRPr lang="en-US"/>
        </a:p>
      </dgm:t>
    </dgm:pt>
    <dgm:pt modelId="{0B2D07F1-56BA-924E-84CA-C712FE8746BF}">
      <dgm:prSet phldrT="[Text]"/>
      <dgm:spPr/>
      <dgm:t>
        <a:bodyPr/>
        <a:lstStyle/>
        <a:p>
          <a:r>
            <a:rPr lang="en-US" dirty="0" smtClean="0"/>
            <a:t>Invitation to Board at 5 reviews</a:t>
          </a:r>
          <a:endParaRPr lang="en-US" dirty="0"/>
        </a:p>
      </dgm:t>
    </dgm:pt>
    <dgm:pt modelId="{0EF1EF3B-D4E1-7A40-B4EA-99D9AEEC6CEB}" type="parTrans" cxnId="{5B0F7BA0-B8BB-634C-A0F1-83686CBFA46E}">
      <dgm:prSet/>
      <dgm:spPr/>
      <dgm:t>
        <a:bodyPr/>
        <a:lstStyle/>
        <a:p>
          <a:endParaRPr lang="en-US"/>
        </a:p>
      </dgm:t>
    </dgm:pt>
    <dgm:pt modelId="{659C724B-450D-4243-9B0D-A06543C809BE}" type="sibTrans" cxnId="{5B0F7BA0-B8BB-634C-A0F1-83686CBFA46E}">
      <dgm:prSet/>
      <dgm:spPr/>
      <dgm:t>
        <a:bodyPr/>
        <a:lstStyle/>
        <a:p>
          <a:endParaRPr lang="en-US"/>
        </a:p>
      </dgm:t>
    </dgm:pt>
    <dgm:pt modelId="{41B6595E-E2A1-074F-8159-EB18E968738B}">
      <dgm:prSet phldrT="[Text]"/>
      <dgm:spPr/>
      <dgm:t>
        <a:bodyPr/>
        <a:lstStyle/>
        <a:p>
          <a:r>
            <a:rPr lang="en-US" dirty="0" smtClean="0"/>
            <a:t>Peer Reviewer Extraordinaire at 15 reviews</a:t>
          </a:r>
          <a:endParaRPr lang="en-US" dirty="0"/>
        </a:p>
      </dgm:t>
    </dgm:pt>
    <dgm:pt modelId="{A811941F-27ED-F649-80BB-7959764FDA09}" type="parTrans" cxnId="{B21CF0B8-0DB6-724C-9142-7C07D8619C87}">
      <dgm:prSet/>
      <dgm:spPr/>
      <dgm:t>
        <a:bodyPr/>
        <a:lstStyle/>
        <a:p>
          <a:endParaRPr lang="en-US"/>
        </a:p>
      </dgm:t>
    </dgm:pt>
    <dgm:pt modelId="{5EFFDAEC-4D61-8741-956D-08D5826B8849}" type="sibTrans" cxnId="{B21CF0B8-0DB6-724C-9142-7C07D8619C87}">
      <dgm:prSet/>
      <dgm:spPr/>
      <dgm:t>
        <a:bodyPr/>
        <a:lstStyle/>
        <a:p>
          <a:endParaRPr lang="en-US"/>
        </a:p>
      </dgm:t>
    </dgm:pt>
    <dgm:pt modelId="{CB5E6CDA-B8E0-344F-9E0B-619E2E9398F1}">
      <dgm:prSet phldrT="[Text]"/>
      <dgm:spPr/>
      <dgm:t>
        <a:bodyPr/>
        <a:lstStyle/>
        <a:p>
          <a:r>
            <a:rPr lang="en-US" dirty="0" smtClean="0"/>
            <a:t>GRAPE Camp</a:t>
          </a:r>
          <a:endParaRPr lang="en-US" dirty="0"/>
        </a:p>
      </dgm:t>
    </dgm:pt>
    <dgm:pt modelId="{D0343A40-E5F8-864D-9B32-CB1DB0031FBD}" type="parTrans" cxnId="{F012D8D0-38F9-3A4C-B0CD-8424CDFD3369}">
      <dgm:prSet/>
      <dgm:spPr/>
      <dgm:t>
        <a:bodyPr/>
        <a:lstStyle/>
        <a:p>
          <a:endParaRPr lang="en-US"/>
        </a:p>
      </dgm:t>
    </dgm:pt>
    <dgm:pt modelId="{260AFC33-6DBD-4B4F-BB3E-35855790FD79}" type="sibTrans" cxnId="{F012D8D0-38F9-3A4C-B0CD-8424CDFD3369}">
      <dgm:prSet/>
      <dgm:spPr/>
      <dgm:t>
        <a:bodyPr/>
        <a:lstStyle/>
        <a:p>
          <a:endParaRPr lang="en-US"/>
        </a:p>
      </dgm:t>
    </dgm:pt>
    <dgm:pt modelId="{D565A687-9AFB-A042-A209-D367D4BB82BF}">
      <dgm:prSet/>
      <dgm:spPr/>
      <dgm:t>
        <a:bodyPr/>
        <a:lstStyle/>
        <a:p>
          <a:r>
            <a:rPr lang="en-US" dirty="0" smtClean="0"/>
            <a:t>Reviews</a:t>
          </a:r>
          <a:endParaRPr lang="en-US" dirty="0"/>
        </a:p>
      </dgm:t>
    </dgm:pt>
    <dgm:pt modelId="{10247C6C-54D7-8242-BB75-BC7B01C9245B}" type="parTrans" cxnId="{3B1896FA-2924-0545-B8D9-27CF5FE90098}">
      <dgm:prSet/>
      <dgm:spPr/>
      <dgm:t>
        <a:bodyPr/>
        <a:lstStyle/>
        <a:p>
          <a:endParaRPr lang="en-US"/>
        </a:p>
      </dgm:t>
    </dgm:pt>
    <dgm:pt modelId="{0CB9B993-3617-0145-B151-788C370AEC92}" type="sibTrans" cxnId="{3B1896FA-2924-0545-B8D9-27CF5FE90098}">
      <dgm:prSet/>
      <dgm:spPr/>
      <dgm:t>
        <a:bodyPr/>
        <a:lstStyle/>
        <a:p>
          <a:endParaRPr lang="en-US"/>
        </a:p>
      </dgm:t>
    </dgm:pt>
    <dgm:pt modelId="{ED777ED3-68CD-DA4C-825F-022710F3FE35}">
      <dgm:prSet/>
      <dgm:spPr/>
      <dgm:t>
        <a:bodyPr/>
        <a:lstStyle/>
        <a:p>
          <a:r>
            <a:rPr lang="en-US" dirty="0" smtClean="0"/>
            <a:t>Self-paced</a:t>
          </a:r>
          <a:endParaRPr lang="en-US" dirty="0"/>
        </a:p>
      </dgm:t>
    </dgm:pt>
    <dgm:pt modelId="{43277146-4325-3B49-9AAB-3A0C2C8EB37D}" type="parTrans" cxnId="{4D82D7F9-FF43-9845-A9BA-6C8196F9DA20}">
      <dgm:prSet/>
      <dgm:spPr/>
      <dgm:t>
        <a:bodyPr/>
        <a:lstStyle/>
        <a:p>
          <a:endParaRPr lang="en-US"/>
        </a:p>
      </dgm:t>
    </dgm:pt>
    <dgm:pt modelId="{2F4A6100-1A71-2049-B03F-AB1C1E8A59BE}" type="sibTrans" cxnId="{4D82D7F9-FF43-9845-A9BA-6C8196F9DA20}">
      <dgm:prSet/>
      <dgm:spPr/>
      <dgm:t>
        <a:bodyPr/>
        <a:lstStyle/>
        <a:p>
          <a:endParaRPr lang="en-US"/>
        </a:p>
      </dgm:t>
    </dgm:pt>
    <dgm:pt modelId="{B2ED661C-539E-D14C-8F0E-A39907F684EA}">
      <dgm:prSet/>
      <dgm:spPr/>
      <dgm:t>
        <a:bodyPr/>
        <a:lstStyle/>
        <a:p>
          <a:r>
            <a:rPr lang="en-US" dirty="0" smtClean="0"/>
            <a:t>Flexible assignments</a:t>
          </a:r>
          <a:endParaRPr lang="en-US" dirty="0"/>
        </a:p>
      </dgm:t>
    </dgm:pt>
    <dgm:pt modelId="{35F8E670-92BD-4E44-9BD5-679A6E6F99FE}" type="parTrans" cxnId="{C76A4E06-A6AF-7A43-A661-0776ACCDAE7D}">
      <dgm:prSet/>
      <dgm:spPr/>
      <dgm:t>
        <a:bodyPr/>
        <a:lstStyle/>
        <a:p>
          <a:endParaRPr lang="en-US"/>
        </a:p>
      </dgm:t>
    </dgm:pt>
    <dgm:pt modelId="{9D5CBB9A-7C0E-FA48-AB67-8A725F1B18F0}" type="sibTrans" cxnId="{C76A4E06-A6AF-7A43-A661-0776ACCDAE7D}">
      <dgm:prSet/>
      <dgm:spPr/>
      <dgm:t>
        <a:bodyPr/>
        <a:lstStyle/>
        <a:p>
          <a:endParaRPr lang="en-US"/>
        </a:p>
      </dgm:t>
    </dgm:pt>
    <dgm:pt modelId="{031EC646-B24A-9348-ACDA-96C0358DCB0E}">
      <dgm:prSet/>
      <dgm:spPr/>
      <dgm:t>
        <a:bodyPr/>
        <a:lstStyle/>
        <a:p>
          <a:r>
            <a:rPr lang="en-US" dirty="0" smtClean="0"/>
            <a:t>Both service and professional development</a:t>
          </a:r>
          <a:endParaRPr lang="en-US" dirty="0"/>
        </a:p>
      </dgm:t>
    </dgm:pt>
    <dgm:pt modelId="{EA5CBC6F-F8CC-8B4D-93D1-2E1172C133E0}" type="parTrans" cxnId="{83ED60C5-287D-4C49-8669-1F54AE854950}">
      <dgm:prSet/>
      <dgm:spPr/>
      <dgm:t>
        <a:bodyPr/>
        <a:lstStyle/>
        <a:p>
          <a:endParaRPr lang="en-US"/>
        </a:p>
      </dgm:t>
    </dgm:pt>
    <dgm:pt modelId="{EC11BDC0-2487-A64A-9BFE-79E187991D25}" type="sibTrans" cxnId="{83ED60C5-287D-4C49-8669-1F54AE854950}">
      <dgm:prSet/>
      <dgm:spPr/>
      <dgm:t>
        <a:bodyPr/>
        <a:lstStyle/>
        <a:p>
          <a:endParaRPr lang="en-US"/>
        </a:p>
      </dgm:t>
    </dgm:pt>
    <dgm:pt modelId="{65544E32-4F52-7943-887A-9C98E78081C1}">
      <dgm:prSet phldrT="[Text]"/>
      <dgm:spPr/>
      <dgm:t>
        <a:bodyPr/>
        <a:lstStyle/>
        <a:p>
          <a:r>
            <a:rPr lang="en-US" dirty="0" smtClean="0"/>
            <a:t>Online workshop to prepare reviewers</a:t>
          </a:r>
          <a:endParaRPr lang="en-US" dirty="0"/>
        </a:p>
      </dgm:t>
    </dgm:pt>
    <dgm:pt modelId="{ED1A86B2-E50C-EF45-8E62-CB399D33AF5E}" type="parTrans" cxnId="{904BA9F4-85CD-6949-9CBC-C6F2FA4547D3}">
      <dgm:prSet/>
      <dgm:spPr/>
      <dgm:t>
        <a:bodyPr/>
        <a:lstStyle/>
        <a:p>
          <a:endParaRPr lang="en-US"/>
        </a:p>
      </dgm:t>
    </dgm:pt>
    <dgm:pt modelId="{54E7D601-6490-6949-97D4-246E40307A7F}" type="sibTrans" cxnId="{904BA9F4-85CD-6949-9CBC-C6F2FA4547D3}">
      <dgm:prSet/>
      <dgm:spPr/>
      <dgm:t>
        <a:bodyPr/>
        <a:lstStyle/>
        <a:p>
          <a:endParaRPr lang="en-US"/>
        </a:p>
      </dgm:t>
    </dgm:pt>
    <dgm:pt modelId="{B3FD7966-C649-4944-9889-7822635D821C}">
      <dgm:prSet phldrT="[Text]"/>
      <dgm:spPr/>
      <dgm:t>
        <a:bodyPr/>
        <a:lstStyle/>
        <a:p>
          <a:r>
            <a:rPr lang="en-US" dirty="0" smtClean="0"/>
            <a:t>Three 1 hour sessions for one week</a:t>
          </a:r>
          <a:endParaRPr lang="en-US" dirty="0"/>
        </a:p>
      </dgm:t>
    </dgm:pt>
    <dgm:pt modelId="{F4F86D24-B13A-8542-997F-1E0A2DC5504C}" type="parTrans" cxnId="{96A3B40D-B245-F340-8D21-367DCB91CD1A}">
      <dgm:prSet/>
      <dgm:spPr/>
      <dgm:t>
        <a:bodyPr/>
        <a:lstStyle/>
        <a:p>
          <a:endParaRPr lang="en-US"/>
        </a:p>
      </dgm:t>
    </dgm:pt>
    <dgm:pt modelId="{5DF9639A-5720-F743-8FBB-4E035E816AAA}" type="sibTrans" cxnId="{96A3B40D-B245-F340-8D21-367DCB91CD1A}">
      <dgm:prSet/>
      <dgm:spPr/>
      <dgm:t>
        <a:bodyPr/>
        <a:lstStyle/>
        <a:p>
          <a:endParaRPr lang="en-US"/>
        </a:p>
      </dgm:t>
    </dgm:pt>
    <dgm:pt modelId="{8AC10151-5CA2-DB40-AC35-F8265D906CCD}" type="pres">
      <dgm:prSet presAssocID="{8EA979E0-F02B-A447-BFD0-D93F6151ABE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F218EFA-37BA-2B40-BEBE-85075BCEC74D}" type="pres">
      <dgm:prSet presAssocID="{2C85FC93-63C3-DF46-BDF4-DD9DFCFFB275}" presName="composite" presStyleCnt="0"/>
      <dgm:spPr/>
    </dgm:pt>
    <dgm:pt modelId="{F52DB01E-0EE0-0044-8F6A-040CEC796EBF}" type="pres">
      <dgm:prSet presAssocID="{2C85FC93-63C3-DF46-BDF4-DD9DFCFFB275}" presName="LShape" presStyleLbl="alignNode1" presStyleIdx="0" presStyleCnt="5"/>
      <dgm:spPr/>
    </dgm:pt>
    <dgm:pt modelId="{8E100780-6381-CB4D-BB65-5A00735B3207}" type="pres">
      <dgm:prSet presAssocID="{2C85FC93-63C3-DF46-BDF4-DD9DFCFFB27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A59E0-35DB-344A-A4A1-641DDD8691B7}" type="pres">
      <dgm:prSet presAssocID="{2C85FC93-63C3-DF46-BDF4-DD9DFCFFB275}" presName="Triangle" presStyleLbl="alignNode1" presStyleIdx="1" presStyleCnt="5"/>
      <dgm:spPr/>
    </dgm:pt>
    <dgm:pt modelId="{CC6BE2AD-5FAD-5249-A3C2-7D419DD583D7}" type="pres">
      <dgm:prSet presAssocID="{0EC7FBB1-A64E-E541-9D14-7A283090729A}" presName="sibTrans" presStyleCnt="0"/>
      <dgm:spPr/>
    </dgm:pt>
    <dgm:pt modelId="{AE89EBB1-D92E-6442-BC0E-DF2F0A35FD16}" type="pres">
      <dgm:prSet presAssocID="{0EC7FBB1-A64E-E541-9D14-7A283090729A}" presName="space" presStyleCnt="0"/>
      <dgm:spPr/>
    </dgm:pt>
    <dgm:pt modelId="{29B0F0F3-01D9-7647-81AE-EEB81893E9E3}" type="pres">
      <dgm:prSet presAssocID="{D565A687-9AFB-A042-A209-D367D4BB82BF}" presName="composite" presStyleCnt="0"/>
      <dgm:spPr/>
    </dgm:pt>
    <dgm:pt modelId="{E7850E55-860A-6642-9183-00D2F97DB570}" type="pres">
      <dgm:prSet presAssocID="{D565A687-9AFB-A042-A209-D367D4BB82BF}" presName="LShape" presStyleLbl="alignNode1" presStyleIdx="2" presStyleCnt="5"/>
      <dgm:spPr/>
    </dgm:pt>
    <dgm:pt modelId="{EE8D41AC-B91B-4149-B20C-02495F14B08F}" type="pres">
      <dgm:prSet presAssocID="{D565A687-9AFB-A042-A209-D367D4BB82B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28171-CE3C-5B4D-A5E6-74788904497E}" type="pres">
      <dgm:prSet presAssocID="{D565A687-9AFB-A042-A209-D367D4BB82BF}" presName="Triangle" presStyleLbl="alignNode1" presStyleIdx="3" presStyleCnt="5"/>
      <dgm:spPr/>
    </dgm:pt>
    <dgm:pt modelId="{D9CF20F4-781C-CA4D-93DF-709A506CD73C}" type="pres">
      <dgm:prSet presAssocID="{0CB9B993-3617-0145-B151-788C370AEC92}" presName="sibTrans" presStyleCnt="0"/>
      <dgm:spPr/>
    </dgm:pt>
    <dgm:pt modelId="{544C2E15-4CFD-934D-A983-45F520D3A686}" type="pres">
      <dgm:prSet presAssocID="{0CB9B993-3617-0145-B151-788C370AEC92}" presName="space" presStyleCnt="0"/>
      <dgm:spPr/>
    </dgm:pt>
    <dgm:pt modelId="{BD12EF3F-70C7-0948-BF6D-F196D14248B7}" type="pres">
      <dgm:prSet presAssocID="{D8561DE4-678F-1B47-8DC3-356636B15198}" presName="composite" presStyleCnt="0"/>
      <dgm:spPr/>
    </dgm:pt>
    <dgm:pt modelId="{317D8717-DE75-3D4D-8BD5-77E2A3CF407E}" type="pres">
      <dgm:prSet presAssocID="{D8561DE4-678F-1B47-8DC3-356636B15198}" presName="LShape" presStyleLbl="alignNode1" presStyleIdx="4" presStyleCnt="5"/>
      <dgm:spPr/>
    </dgm:pt>
    <dgm:pt modelId="{7BE63586-673C-764C-93F3-887833FEC882}" type="pres">
      <dgm:prSet presAssocID="{D8561DE4-678F-1B47-8DC3-356636B1519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4BA9F4-85CD-6949-9CBC-C6F2FA4547D3}" srcId="{2C85FC93-63C3-DF46-BDF4-DD9DFCFFB275}" destId="{65544E32-4F52-7943-887A-9C98E78081C1}" srcOrd="1" destOrd="0" parTransId="{ED1A86B2-E50C-EF45-8E62-CB399D33AF5E}" sibTransId="{54E7D601-6490-6949-97D4-246E40307A7F}"/>
    <dgm:cxn modelId="{7EEC3DE7-DC56-F449-AA08-598986EC0C79}" type="presOf" srcId="{031EC646-B24A-9348-ACDA-96C0358DCB0E}" destId="{EE8D41AC-B91B-4149-B20C-02495F14B08F}" srcOrd="0" destOrd="3" presId="urn:microsoft.com/office/officeart/2009/3/layout/StepUpProcess"/>
    <dgm:cxn modelId="{2766712E-55C7-AA4F-812E-C74C9AA6D5EC}" type="presOf" srcId="{B3FD7966-C649-4944-9889-7822635D821C}" destId="{8E100780-6381-CB4D-BB65-5A00735B3207}" srcOrd="0" destOrd="3" presId="urn:microsoft.com/office/officeart/2009/3/layout/StepUpProcess"/>
    <dgm:cxn modelId="{3B1896FA-2924-0545-B8D9-27CF5FE90098}" srcId="{8EA979E0-F02B-A447-BFD0-D93F6151ABE9}" destId="{D565A687-9AFB-A042-A209-D367D4BB82BF}" srcOrd="1" destOrd="0" parTransId="{10247C6C-54D7-8242-BB75-BC7B01C9245B}" sibTransId="{0CB9B993-3617-0145-B151-788C370AEC92}"/>
    <dgm:cxn modelId="{47659DE1-AD2F-5946-A9B2-B15462DCAC5D}" type="presOf" srcId="{B2ED661C-539E-D14C-8F0E-A39907F684EA}" destId="{EE8D41AC-B91B-4149-B20C-02495F14B08F}" srcOrd="0" destOrd="2" presId="urn:microsoft.com/office/officeart/2009/3/layout/StepUpProcess"/>
    <dgm:cxn modelId="{7187F352-2899-0F4A-AB55-BB524C54538C}" type="presOf" srcId="{2C85FC93-63C3-DF46-BDF4-DD9DFCFFB275}" destId="{8E100780-6381-CB4D-BB65-5A00735B3207}" srcOrd="0" destOrd="0" presId="urn:microsoft.com/office/officeart/2009/3/layout/StepUpProcess"/>
    <dgm:cxn modelId="{96A3B40D-B245-F340-8D21-367DCB91CD1A}" srcId="{2C85FC93-63C3-DF46-BDF4-DD9DFCFFB275}" destId="{B3FD7966-C649-4944-9889-7822635D821C}" srcOrd="2" destOrd="0" parTransId="{F4F86D24-B13A-8542-997F-1E0A2DC5504C}" sibTransId="{5DF9639A-5720-F743-8FBB-4E035E816AAA}"/>
    <dgm:cxn modelId="{E87268F0-250A-5E43-A7F0-51E55F85097D}" type="presOf" srcId="{65544E32-4F52-7943-887A-9C98E78081C1}" destId="{8E100780-6381-CB4D-BB65-5A00735B3207}" srcOrd="0" destOrd="2" presId="urn:microsoft.com/office/officeart/2009/3/layout/StepUpProcess"/>
    <dgm:cxn modelId="{1636CBCC-4A73-054C-B271-64A0E3066DEC}" srcId="{8EA979E0-F02B-A447-BFD0-D93F6151ABE9}" destId="{2C85FC93-63C3-DF46-BDF4-DD9DFCFFB275}" srcOrd="0" destOrd="0" parTransId="{9707558D-64FE-7941-9F7F-FCDCBAA03930}" sibTransId="{0EC7FBB1-A64E-E541-9D14-7A283090729A}"/>
    <dgm:cxn modelId="{C76A4E06-A6AF-7A43-A661-0776ACCDAE7D}" srcId="{D565A687-9AFB-A042-A209-D367D4BB82BF}" destId="{B2ED661C-539E-D14C-8F0E-A39907F684EA}" srcOrd="1" destOrd="0" parTransId="{35F8E670-92BD-4E44-9BD5-679A6E6F99FE}" sibTransId="{9D5CBB9A-7C0E-FA48-AB67-8A725F1B18F0}"/>
    <dgm:cxn modelId="{54F6C710-873F-8A46-9002-C8D632E9BD45}" type="presOf" srcId="{41B6595E-E2A1-074F-8159-EB18E968738B}" destId="{7BE63586-673C-764C-93F3-887833FEC882}" srcOrd="0" destOrd="3" presId="urn:microsoft.com/office/officeart/2009/3/layout/StepUpProcess"/>
    <dgm:cxn modelId="{F8740886-E651-934F-BEA6-85053F03C694}" type="presOf" srcId="{CB5E6CDA-B8E0-344F-9E0B-619E2E9398F1}" destId="{8E100780-6381-CB4D-BB65-5A00735B3207}" srcOrd="0" destOrd="1" presId="urn:microsoft.com/office/officeart/2009/3/layout/StepUpProcess"/>
    <dgm:cxn modelId="{9723B446-DF9C-F546-9FE8-5415FAFC4CA7}" type="presOf" srcId="{D8561DE4-678F-1B47-8DC3-356636B15198}" destId="{7BE63586-673C-764C-93F3-887833FEC882}" srcOrd="0" destOrd="0" presId="urn:microsoft.com/office/officeart/2009/3/layout/StepUpProcess"/>
    <dgm:cxn modelId="{5B0F7BA0-B8BB-634C-A0F1-83686CBFA46E}" srcId="{D8561DE4-678F-1B47-8DC3-356636B15198}" destId="{0B2D07F1-56BA-924E-84CA-C712FE8746BF}" srcOrd="1" destOrd="0" parTransId="{0EF1EF3B-D4E1-7A40-B4EA-99D9AEEC6CEB}" sibTransId="{659C724B-450D-4243-9B0D-A06543C809BE}"/>
    <dgm:cxn modelId="{4D82D7F9-FF43-9845-A9BA-6C8196F9DA20}" srcId="{D565A687-9AFB-A042-A209-D367D4BB82BF}" destId="{ED777ED3-68CD-DA4C-825F-022710F3FE35}" srcOrd="0" destOrd="0" parTransId="{43277146-4325-3B49-9AAB-3A0C2C8EB37D}" sibTransId="{2F4A6100-1A71-2049-B03F-AB1C1E8A59BE}"/>
    <dgm:cxn modelId="{B21CF0B8-0DB6-724C-9142-7C07D8619C87}" srcId="{D8561DE4-678F-1B47-8DC3-356636B15198}" destId="{41B6595E-E2A1-074F-8159-EB18E968738B}" srcOrd="2" destOrd="0" parTransId="{A811941F-27ED-F649-80BB-7959764FDA09}" sibTransId="{5EFFDAEC-4D61-8741-956D-08D5826B8849}"/>
    <dgm:cxn modelId="{E76D6054-3AFF-B041-BF53-B493254249E0}" srcId="{D8561DE4-678F-1B47-8DC3-356636B15198}" destId="{46C757A4-5E19-634A-BEFF-9C586B28B661}" srcOrd="0" destOrd="0" parTransId="{A4C62625-DC9D-DF4F-89BF-92011DB0C483}" sibTransId="{D7FA9C8D-0178-8146-8B95-0622ABA3B0A1}"/>
    <dgm:cxn modelId="{8896E095-DB80-294B-BA3F-798A05CA9CBE}" type="presOf" srcId="{8EA979E0-F02B-A447-BFD0-D93F6151ABE9}" destId="{8AC10151-5CA2-DB40-AC35-F8265D906CCD}" srcOrd="0" destOrd="0" presId="urn:microsoft.com/office/officeart/2009/3/layout/StepUpProcess"/>
    <dgm:cxn modelId="{5659F728-7E84-744E-86EE-666117EA670A}" type="presOf" srcId="{D565A687-9AFB-A042-A209-D367D4BB82BF}" destId="{EE8D41AC-B91B-4149-B20C-02495F14B08F}" srcOrd="0" destOrd="0" presId="urn:microsoft.com/office/officeart/2009/3/layout/StepUpProcess"/>
    <dgm:cxn modelId="{83ED60C5-287D-4C49-8669-1F54AE854950}" srcId="{D565A687-9AFB-A042-A209-D367D4BB82BF}" destId="{031EC646-B24A-9348-ACDA-96C0358DCB0E}" srcOrd="2" destOrd="0" parTransId="{EA5CBC6F-F8CC-8B4D-93D1-2E1172C133E0}" sibTransId="{EC11BDC0-2487-A64A-9BFE-79E187991D25}"/>
    <dgm:cxn modelId="{F012D8D0-38F9-3A4C-B0CD-8424CDFD3369}" srcId="{2C85FC93-63C3-DF46-BDF4-DD9DFCFFB275}" destId="{CB5E6CDA-B8E0-344F-9E0B-619E2E9398F1}" srcOrd="0" destOrd="0" parTransId="{D0343A40-E5F8-864D-9B32-CB1DB0031FBD}" sibTransId="{260AFC33-6DBD-4B4F-BB3E-35855790FD79}"/>
    <dgm:cxn modelId="{8EF2C379-F845-3242-B768-903206047B46}" type="presOf" srcId="{ED777ED3-68CD-DA4C-825F-022710F3FE35}" destId="{EE8D41AC-B91B-4149-B20C-02495F14B08F}" srcOrd="0" destOrd="1" presId="urn:microsoft.com/office/officeart/2009/3/layout/StepUpProcess"/>
    <dgm:cxn modelId="{DC784C5D-A5BA-F04C-8DCF-9A8E97C921A0}" type="presOf" srcId="{46C757A4-5E19-634A-BEFF-9C586B28B661}" destId="{7BE63586-673C-764C-93F3-887833FEC882}" srcOrd="0" destOrd="1" presId="urn:microsoft.com/office/officeart/2009/3/layout/StepUpProcess"/>
    <dgm:cxn modelId="{4FAC7B64-3924-6E44-8548-175FF1F1A5DF}" type="presOf" srcId="{0B2D07F1-56BA-924E-84CA-C712FE8746BF}" destId="{7BE63586-673C-764C-93F3-887833FEC882}" srcOrd="0" destOrd="2" presId="urn:microsoft.com/office/officeart/2009/3/layout/StepUpProcess"/>
    <dgm:cxn modelId="{FFCB5DA6-D103-AD4F-8D88-EB4418413817}" srcId="{8EA979E0-F02B-A447-BFD0-D93F6151ABE9}" destId="{D8561DE4-678F-1B47-8DC3-356636B15198}" srcOrd="2" destOrd="0" parTransId="{0A69C0C6-C9C1-9E44-B98D-18294EF8AD29}" sibTransId="{13BEC501-ADE3-F944-9EA4-08001B4F5FB6}"/>
    <dgm:cxn modelId="{10D978F7-08D8-7D4F-9E2E-C7098EEC714B}" type="presParOf" srcId="{8AC10151-5CA2-DB40-AC35-F8265D906CCD}" destId="{9F218EFA-37BA-2B40-BEBE-85075BCEC74D}" srcOrd="0" destOrd="0" presId="urn:microsoft.com/office/officeart/2009/3/layout/StepUpProcess"/>
    <dgm:cxn modelId="{0DB636E4-115F-364D-A78D-48E28436D7AC}" type="presParOf" srcId="{9F218EFA-37BA-2B40-BEBE-85075BCEC74D}" destId="{F52DB01E-0EE0-0044-8F6A-040CEC796EBF}" srcOrd="0" destOrd="0" presId="urn:microsoft.com/office/officeart/2009/3/layout/StepUpProcess"/>
    <dgm:cxn modelId="{46582526-D0D0-274F-89FD-518E8CC736BD}" type="presParOf" srcId="{9F218EFA-37BA-2B40-BEBE-85075BCEC74D}" destId="{8E100780-6381-CB4D-BB65-5A00735B3207}" srcOrd="1" destOrd="0" presId="urn:microsoft.com/office/officeart/2009/3/layout/StepUpProcess"/>
    <dgm:cxn modelId="{277DD55F-02E3-8D48-AEB7-354F1FB723D5}" type="presParOf" srcId="{9F218EFA-37BA-2B40-BEBE-85075BCEC74D}" destId="{54AA59E0-35DB-344A-A4A1-641DDD8691B7}" srcOrd="2" destOrd="0" presId="urn:microsoft.com/office/officeart/2009/3/layout/StepUpProcess"/>
    <dgm:cxn modelId="{92574C92-15EF-D14B-88EC-E0EF3612E9E9}" type="presParOf" srcId="{8AC10151-5CA2-DB40-AC35-F8265D906CCD}" destId="{CC6BE2AD-5FAD-5249-A3C2-7D419DD583D7}" srcOrd="1" destOrd="0" presId="urn:microsoft.com/office/officeart/2009/3/layout/StepUpProcess"/>
    <dgm:cxn modelId="{C8F96020-353D-4741-A7D7-5B7D0829A7E4}" type="presParOf" srcId="{CC6BE2AD-5FAD-5249-A3C2-7D419DD583D7}" destId="{AE89EBB1-D92E-6442-BC0E-DF2F0A35FD16}" srcOrd="0" destOrd="0" presId="urn:microsoft.com/office/officeart/2009/3/layout/StepUpProcess"/>
    <dgm:cxn modelId="{11DC1D2E-D974-2F46-8DA6-CD9A18B2F3E9}" type="presParOf" srcId="{8AC10151-5CA2-DB40-AC35-F8265D906CCD}" destId="{29B0F0F3-01D9-7647-81AE-EEB81893E9E3}" srcOrd="2" destOrd="0" presId="urn:microsoft.com/office/officeart/2009/3/layout/StepUpProcess"/>
    <dgm:cxn modelId="{23CC1EA5-68E8-B34A-B0C8-F98A4C8DD47D}" type="presParOf" srcId="{29B0F0F3-01D9-7647-81AE-EEB81893E9E3}" destId="{E7850E55-860A-6642-9183-00D2F97DB570}" srcOrd="0" destOrd="0" presId="urn:microsoft.com/office/officeart/2009/3/layout/StepUpProcess"/>
    <dgm:cxn modelId="{C8A39FF2-05A1-B841-8634-436DCFAEC2F8}" type="presParOf" srcId="{29B0F0F3-01D9-7647-81AE-EEB81893E9E3}" destId="{EE8D41AC-B91B-4149-B20C-02495F14B08F}" srcOrd="1" destOrd="0" presId="urn:microsoft.com/office/officeart/2009/3/layout/StepUpProcess"/>
    <dgm:cxn modelId="{FB876F0D-33B7-C146-A0BE-68600144FFB4}" type="presParOf" srcId="{29B0F0F3-01D9-7647-81AE-EEB81893E9E3}" destId="{36828171-CE3C-5B4D-A5E6-74788904497E}" srcOrd="2" destOrd="0" presId="urn:microsoft.com/office/officeart/2009/3/layout/StepUpProcess"/>
    <dgm:cxn modelId="{97D974B4-DD64-2641-91DB-ED715AFC1A1B}" type="presParOf" srcId="{8AC10151-5CA2-DB40-AC35-F8265D906CCD}" destId="{D9CF20F4-781C-CA4D-93DF-709A506CD73C}" srcOrd="3" destOrd="0" presId="urn:microsoft.com/office/officeart/2009/3/layout/StepUpProcess"/>
    <dgm:cxn modelId="{F54FD97F-E9FF-F04C-9867-04BCB6AC7A6E}" type="presParOf" srcId="{D9CF20F4-781C-CA4D-93DF-709A506CD73C}" destId="{544C2E15-4CFD-934D-A983-45F520D3A686}" srcOrd="0" destOrd="0" presId="urn:microsoft.com/office/officeart/2009/3/layout/StepUpProcess"/>
    <dgm:cxn modelId="{BA088348-0BC8-0642-B0F8-C69EBCFF003D}" type="presParOf" srcId="{8AC10151-5CA2-DB40-AC35-F8265D906CCD}" destId="{BD12EF3F-70C7-0948-BF6D-F196D14248B7}" srcOrd="4" destOrd="0" presId="urn:microsoft.com/office/officeart/2009/3/layout/StepUpProcess"/>
    <dgm:cxn modelId="{AB3D709E-99A5-CC49-99DD-068DF9B76700}" type="presParOf" srcId="{BD12EF3F-70C7-0948-BF6D-F196D14248B7}" destId="{317D8717-DE75-3D4D-8BD5-77E2A3CF407E}" srcOrd="0" destOrd="0" presId="urn:microsoft.com/office/officeart/2009/3/layout/StepUpProcess"/>
    <dgm:cxn modelId="{C76A3F7D-198D-CB49-BF72-37B8D56638A9}" type="presParOf" srcId="{BD12EF3F-70C7-0948-BF6D-F196D14248B7}" destId="{7BE63586-673C-764C-93F3-887833FEC88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2AFC4D-4189-9046-AD7C-DDFD7372F40D}" type="doc">
      <dgm:prSet loTypeId="urn:microsoft.com/office/officeart/2005/8/layout/list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5A68B09-5975-D444-B26A-2238FD07AFAC}">
      <dgm:prSet phldrT="[Text]"/>
      <dgm:spPr/>
      <dgm:t>
        <a:bodyPr/>
        <a:lstStyle/>
        <a:p>
          <a:r>
            <a:rPr lang="en-US" dirty="0" smtClean="0"/>
            <a:t>JOLT</a:t>
          </a:r>
          <a:endParaRPr lang="en-US" dirty="0"/>
        </a:p>
      </dgm:t>
    </dgm:pt>
    <dgm:pt modelId="{56044C3D-AAC6-C34F-81EA-6862991AC70C}" type="parTrans" cxnId="{F80CF327-C736-E84E-985D-C9002E6628E8}">
      <dgm:prSet/>
      <dgm:spPr/>
      <dgm:t>
        <a:bodyPr/>
        <a:lstStyle/>
        <a:p>
          <a:endParaRPr lang="en-US"/>
        </a:p>
      </dgm:t>
    </dgm:pt>
    <dgm:pt modelId="{063A890C-AE60-B64D-AD50-1AD311EE0514}" type="sibTrans" cxnId="{F80CF327-C736-E84E-985D-C9002E6628E8}">
      <dgm:prSet/>
      <dgm:spPr/>
      <dgm:t>
        <a:bodyPr/>
        <a:lstStyle/>
        <a:p>
          <a:endParaRPr lang="en-US"/>
        </a:p>
      </dgm:t>
    </dgm:pt>
    <dgm:pt modelId="{3626C1F2-3627-A44C-A0CF-F2C93B35C881}">
      <dgm:prSet phldrT="[Text]"/>
      <dgm:spPr/>
      <dgm:t>
        <a:bodyPr/>
        <a:lstStyle/>
        <a:p>
          <a:r>
            <a:rPr lang="en-US" dirty="0" smtClean="0"/>
            <a:t>Journal of Online Learning and Teaching</a:t>
          </a:r>
          <a:endParaRPr lang="en-US" dirty="0"/>
        </a:p>
      </dgm:t>
    </dgm:pt>
    <dgm:pt modelId="{B021CC77-90C3-854E-82FD-D5FE1DF05C8E}" type="parTrans" cxnId="{E1D818BE-BBC2-1E44-8659-7E3459AA15A6}">
      <dgm:prSet/>
      <dgm:spPr/>
      <dgm:t>
        <a:bodyPr/>
        <a:lstStyle/>
        <a:p>
          <a:endParaRPr lang="en-US"/>
        </a:p>
      </dgm:t>
    </dgm:pt>
    <dgm:pt modelId="{7B80571E-447F-0548-8159-2EE7A4A715B0}" type="sibTrans" cxnId="{E1D818BE-BBC2-1E44-8659-7E3459AA15A6}">
      <dgm:prSet/>
      <dgm:spPr/>
      <dgm:t>
        <a:bodyPr/>
        <a:lstStyle/>
        <a:p>
          <a:endParaRPr lang="en-US"/>
        </a:p>
      </dgm:t>
    </dgm:pt>
    <dgm:pt modelId="{B15C2B7E-0A46-6643-93E9-E061336C0489}">
      <dgm:prSet phldrT="[Text]"/>
      <dgm:spPr/>
      <dgm:t>
        <a:bodyPr/>
        <a:lstStyle/>
        <a:p>
          <a:r>
            <a:rPr lang="en-US" dirty="0" smtClean="0"/>
            <a:t>Conference</a:t>
          </a:r>
          <a:endParaRPr lang="en-US" dirty="0"/>
        </a:p>
      </dgm:t>
    </dgm:pt>
    <dgm:pt modelId="{799EE19A-D63E-B341-A0C4-F5AE366F9A48}" type="parTrans" cxnId="{2F02C4B1-3F92-164C-91D6-D743EE55A6B0}">
      <dgm:prSet/>
      <dgm:spPr/>
      <dgm:t>
        <a:bodyPr/>
        <a:lstStyle/>
        <a:p>
          <a:endParaRPr lang="en-US"/>
        </a:p>
      </dgm:t>
    </dgm:pt>
    <dgm:pt modelId="{E669D460-35FD-A84C-B18E-B536BE6F5682}" type="sibTrans" cxnId="{2F02C4B1-3F92-164C-91D6-D743EE55A6B0}">
      <dgm:prSet/>
      <dgm:spPr/>
      <dgm:t>
        <a:bodyPr/>
        <a:lstStyle/>
        <a:p>
          <a:endParaRPr lang="en-US"/>
        </a:p>
      </dgm:t>
    </dgm:pt>
    <dgm:pt modelId="{A5F65053-5CC0-4848-B2E7-B2587EB0792B}">
      <dgm:prSet phldrT="[Text]"/>
      <dgm:spPr/>
      <dgm:t>
        <a:bodyPr/>
        <a:lstStyle/>
        <a:p>
          <a:r>
            <a:rPr lang="en-US" dirty="0" smtClean="0"/>
            <a:t>Peer-reviewed, open-access, online</a:t>
          </a:r>
          <a:endParaRPr lang="en-US" dirty="0"/>
        </a:p>
      </dgm:t>
    </dgm:pt>
    <dgm:pt modelId="{3A8A521C-7DD9-F54A-B14A-8E9C43EC8F4E}" type="parTrans" cxnId="{E646E62D-37AE-8A4C-86C8-5BEF3EF12562}">
      <dgm:prSet/>
      <dgm:spPr/>
      <dgm:t>
        <a:bodyPr/>
        <a:lstStyle/>
        <a:p>
          <a:endParaRPr lang="en-US"/>
        </a:p>
      </dgm:t>
    </dgm:pt>
    <dgm:pt modelId="{FF59E959-DCDE-CB40-AD4C-AC260369B5D2}" type="sibTrans" cxnId="{E646E62D-37AE-8A4C-86C8-5BEF3EF12562}">
      <dgm:prSet/>
      <dgm:spPr/>
      <dgm:t>
        <a:bodyPr/>
        <a:lstStyle/>
        <a:p>
          <a:endParaRPr lang="en-US"/>
        </a:p>
      </dgm:t>
    </dgm:pt>
    <dgm:pt modelId="{F0640316-56E9-3B41-B933-E660A8D07169}">
      <dgm:prSet phldrT="[Text]"/>
      <dgm:spPr/>
      <dgm:t>
        <a:bodyPr/>
        <a:lstStyle/>
        <a:p>
          <a:r>
            <a:rPr lang="en-US" dirty="0" smtClean="0"/>
            <a:t>MERLOT Voices</a:t>
          </a:r>
          <a:endParaRPr lang="en-US" dirty="0"/>
        </a:p>
      </dgm:t>
    </dgm:pt>
    <dgm:pt modelId="{D953F312-96B9-7340-B90E-CA4A61DB4BF9}" type="parTrans" cxnId="{77A468C7-1FB0-834F-B114-286F57C385C9}">
      <dgm:prSet/>
      <dgm:spPr/>
      <dgm:t>
        <a:bodyPr/>
        <a:lstStyle/>
        <a:p>
          <a:endParaRPr lang="en-US"/>
        </a:p>
      </dgm:t>
    </dgm:pt>
    <dgm:pt modelId="{FA4EE84C-0F7A-8347-8314-64DA5B82462C}" type="sibTrans" cxnId="{77A468C7-1FB0-834F-B114-286F57C385C9}">
      <dgm:prSet/>
      <dgm:spPr/>
      <dgm:t>
        <a:bodyPr/>
        <a:lstStyle/>
        <a:p>
          <a:endParaRPr lang="en-US"/>
        </a:p>
      </dgm:t>
    </dgm:pt>
    <dgm:pt modelId="{49DE5141-8986-D94B-BDC6-7ADBCF48BCAD}">
      <dgm:prSet phldrT="[Text]"/>
      <dgm:spPr/>
      <dgm:t>
        <a:bodyPr/>
        <a:lstStyle/>
        <a:p>
          <a:r>
            <a:rPr lang="en-US" dirty="0" smtClean="0"/>
            <a:t>Personal learning community</a:t>
          </a:r>
          <a:endParaRPr lang="en-US" dirty="0"/>
        </a:p>
      </dgm:t>
    </dgm:pt>
    <dgm:pt modelId="{66979D8A-0786-E24F-A050-3DE2A8013DE7}" type="parTrans" cxnId="{3EBE6878-E0F1-884C-9C63-168CEA497007}">
      <dgm:prSet/>
      <dgm:spPr/>
      <dgm:t>
        <a:bodyPr/>
        <a:lstStyle/>
        <a:p>
          <a:endParaRPr lang="en-US"/>
        </a:p>
      </dgm:t>
    </dgm:pt>
    <dgm:pt modelId="{FF7CBF84-33D3-2F40-B548-E2BAFC148BAA}" type="sibTrans" cxnId="{3EBE6878-E0F1-884C-9C63-168CEA497007}">
      <dgm:prSet/>
      <dgm:spPr/>
      <dgm:t>
        <a:bodyPr/>
        <a:lstStyle/>
        <a:p>
          <a:endParaRPr lang="en-US"/>
        </a:p>
      </dgm:t>
    </dgm:pt>
    <dgm:pt modelId="{D9EBC5CF-766A-124B-808E-929B3014CDE2}">
      <dgm:prSet phldrT="[Text]"/>
      <dgm:spPr/>
      <dgm:t>
        <a:bodyPr/>
        <a:lstStyle/>
        <a:p>
          <a:r>
            <a:rPr lang="en-US" dirty="0" smtClean="0"/>
            <a:t>International Symposium on Emerging Technologies for Online Learning</a:t>
          </a:r>
          <a:endParaRPr lang="en-US" dirty="0"/>
        </a:p>
      </dgm:t>
    </dgm:pt>
    <dgm:pt modelId="{9439869C-4622-4743-8B2F-FBF594B401AB}" type="parTrans" cxnId="{2396E89F-EF42-074D-ACF2-E66B6EF9158E}">
      <dgm:prSet/>
      <dgm:spPr/>
      <dgm:t>
        <a:bodyPr/>
        <a:lstStyle/>
        <a:p>
          <a:endParaRPr lang="en-US"/>
        </a:p>
      </dgm:t>
    </dgm:pt>
    <dgm:pt modelId="{C5CF5AD9-0C4F-0F4B-84CF-CCF492F5AA93}" type="sibTrans" cxnId="{2396E89F-EF42-074D-ACF2-E66B6EF9158E}">
      <dgm:prSet/>
      <dgm:spPr/>
      <dgm:t>
        <a:bodyPr/>
        <a:lstStyle/>
        <a:p>
          <a:endParaRPr lang="en-US"/>
        </a:p>
      </dgm:t>
    </dgm:pt>
    <dgm:pt modelId="{0C04DC0B-1E3C-7340-A4AD-059AB54E99DD}">
      <dgm:prSet phldrT="[Text]"/>
      <dgm:spPr/>
      <dgm:t>
        <a:bodyPr/>
        <a:lstStyle/>
        <a:p>
          <a:r>
            <a:rPr lang="en-US" dirty="0" smtClean="0"/>
            <a:t>8</a:t>
          </a:r>
          <a:r>
            <a:rPr lang="en-US" baseline="30000" dirty="0" smtClean="0"/>
            <a:t>th</a:t>
          </a:r>
          <a:r>
            <a:rPr lang="en-US" dirty="0" smtClean="0"/>
            <a:t> Annual held in Dallas, TX on April 22-24</a:t>
          </a:r>
          <a:endParaRPr lang="en-US" dirty="0"/>
        </a:p>
      </dgm:t>
    </dgm:pt>
    <dgm:pt modelId="{6160F6A8-E425-1D49-BD0E-16A2B0DD64A7}" type="parTrans" cxnId="{9BC4DC6F-A420-1C43-A4E1-CF5064D18CEA}">
      <dgm:prSet/>
      <dgm:spPr/>
      <dgm:t>
        <a:bodyPr/>
        <a:lstStyle/>
        <a:p>
          <a:endParaRPr lang="en-US"/>
        </a:p>
      </dgm:t>
    </dgm:pt>
    <dgm:pt modelId="{DF3DB0F2-D2B8-4C4F-A5C9-D7B9FEE81E16}" type="sibTrans" cxnId="{9BC4DC6F-A420-1C43-A4E1-CF5064D18CEA}">
      <dgm:prSet/>
      <dgm:spPr/>
      <dgm:t>
        <a:bodyPr/>
        <a:lstStyle/>
        <a:p>
          <a:endParaRPr lang="en-US"/>
        </a:p>
      </dgm:t>
    </dgm:pt>
    <dgm:pt modelId="{302807C6-50CF-1B43-B9C2-B20CC96E6BBF}" type="pres">
      <dgm:prSet presAssocID="{F82AFC4D-4189-9046-AD7C-DDFD7372F4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4C935-680E-4D40-BD53-20E4DE3EBF77}" type="pres">
      <dgm:prSet presAssocID="{F0640316-56E9-3B41-B933-E660A8D07169}" presName="parentLin" presStyleCnt="0"/>
      <dgm:spPr/>
    </dgm:pt>
    <dgm:pt modelId="{EB2D949C-1806-0B4C-BB90-B156A16C3B62}" type="pres">
      <dgm:prSet presAssocID="{F0640316-56E9-3B41-B933-E660A8D0716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99E8BC7-11D3-9545-B061-CF81FBCC1659}" type="pres">
      <dgm:prSet presAssocID="{F0640316-56E9-3B41-B933-E660A8D071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7A11B-73C9-4244-9501-91CC62B03236}" type="pres">
      <dgm:prSet presAssocID="{F0640316-56E9-3B41-B933-E660A8D07169}" presName="negativeSpace" presStyleCnt="0"/>
      <dgm:spPr/>
    </dgm:pt>
    <dgm:pt modelId="{12D51830-375D-0444-BD0F-DF1D2843D3F7}" type="pres">
      <dgm:prSet presAssocID="{F0640316-56E9-3B41-B933-E660A8D0716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D7A92-901B-6045-BB2E-743E6284B09D}" type="pres">
      <dgm:prSet presAssocID="{FA4EE84C-0F7A-8347-8314-64DA5B82462C}" presName="spaceBetweenRectangles" presStyleCnt="0"/>
      <dgm:spPr/>
    </dgm:pt>
    <dgm:pt modelId="{CBACEEF9-4F84-D940-8648-457175D0A77E}" type="pres">
      <dgm:prSet presAssocID="{35A68B09-5975-D444-B26A-2238FD07AFAC}" presName="parentLin" presStyleCnt="0"/>
      <dgm:spPr/>
    </dgm:pt>
    <dgm:pt modelId="{88B474E0-29CF-7348-90B8-9AD41A3B78BC}" type="pres">
      <dgm:prSet presAssocID="{35A68B09-5975-D444-B26A-2238FD07AF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05BDFA-A78E-F446-8BCF-E997398F18FA}" type="pres">
      <dgm:prSet presAssocID="{35A68B09-5975-D444-B26A-2238FD07AF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DC5A7-364E-E344-82FC-1785FE892169}" type="pres">
      <dgm:prSet presAssocID="{35A68B09-5975-D444-B26A-2238FD07AFAC}" presName="negativeSpace" presStyleCnt="0"/>
      <dgm:spPr/>
    </dgm:pt>
    <dgm:pt modelId="{3C1DE556-690D-DE48-923D-7F68889245E3}" type="pres">
      <dgm:prSet presAssocID="{35A68B09-5975-D444-B26A-2238FD07AFA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48526-38C3-3841-A0FD-701B2CA37905}" type="pres">
      <dgm:prSet presAssocID="{063A890C-AE60-B64D-AD50-1AD311EE0514}" presName="spaceBetweenRectangles" presStyleCnt="0"/>
      <dgm:spPr/>
    </dgm:pt>
    <dgm:pt modelId="{A0A0ACF5-22D0-0C4B-BF0B-DC5B0409BA4F}" type="pres">
      <dgm:prSet presAssocID="{B15C2B7E-0A46-6643-93E9-E061336C0489}" presName="parentLin" presStyleCnt="0"/>
      <dgm:spPr/>
    </dgm:pt>
    <dgm:pt modelId="{068820F9-4A03-0F4E-9C08-7D080131CE4F}" type="pres">
      <dgm:prSet presAssocID="{B15C2B7E-0A46-6643-93E9-E061336C048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43C1F4C-F312-FD4C-BC31-8E06D65394FF}" type="pres">
      <dgm:prSet presAssocID="{B15C2B7E-0A46-6643-93E9-E061336C04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8E128-2148-6144-970F-F1CEE5DE956B}" type="pres">
      <dgm:prSet presAssocID="{B15C2B7E-0A46-6643-93E9-E061336C0489}" presName="negativeSpace" presStyleCnt="0"/>
      <dgm:spPr/>
    </dgm:pt>
    <dgm:pt modelId="{B8D9D563-2011-0C43-BDD3-39F43637C766}" type="pres">
      <dgm:prSet presAssocID="{B15C2B7E-0A46-6643-93E9-E061336C048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6E62D-37AE-8A4C-86C8-5BEF3EF12562}" srcId="{35A68B09-5975-D444-B26A-2238FD07AFAC}" destId="{A5F65053-5CC0-4848-B2E7-B2587EB0792B}" srcOrd="1" destOrd="0" parTransId="{3A8A521C-7DD9-F54A-B14A-8E9C43EC8F4E}" sibTransId="{FF59E959-DCDE-CB40-AD4C-AC260369B5D2}"/>
    <dgm:cxn modelId="{AF5B21F5-12FA-AE42-B28C-43C98BF4C624}" type="presOf" srcId="{F0640316-56E9-3B41-B933-E660A8D07169}" destId="{EB2D949C-1806-0B4C-BB90-B156A16C3B62}" srcOrd="0" destOrd="0" presId="urn:microsoft.com/office/officeart/2005/8/layout/list1"/>
    <dgm:cxn modelId="{3EBE6878-E0F1-884C-9C63-168CEA497007}" srcId="{F0640316-56E9-3B41-B933-E660A8D07169}" destId="{49DE5141-8986-D94B-BDC6-7ADBCF48BCAD}" srcOrd="0" destOrd="0" parTransId="{66979D8A-0786-E24F-A050-3DE2A8013DE7}" sibTransId="{FF7CBF84-33D3-2F40-B548-E2BAFC148BAA}"/>
    <dgm:cxn modelId="{8E98C645-1DC1-8D4D-9672-00F99EE73292}" type="presOf" srcId="{35A68B09-5975-D444-B26A-2238FD07AFAC}" destId="{F905BDFA-A78E-F446-8BCF-E997398F18FA}" srcOrd="1" destOrd="0" presId="urn:microsoft.com/office/officeart/2005/8/layout/list1"/>
    <dgm:cxn modelId="{6B4AD433-6282-5C4A-89A9-1760A85DD20C}" type="presOf" srcId="{B15C2B7E-0A46-6643-93E9-E061336C0489}" destId="{068820F9-4A03-0F4E-9C08-7D080131CE4F}" srcOrd="0" destOrd="0" presId="urn:microsoft.com/office/officeart/2005/8/layout/list1"/>
    <dgm:cxn modelId="{D00BDE0E-BE62-5E44-B963-A3394FB138C8}" type="presOf" srcId="{F82AFC4D-4189-9046-AD7C-DDFD7372F40D}" destId="{302807C6-50CF-1B43-B9C2-B20CC96E6BBF}" srcOrd="0" destOrd="0" presId="urn:microsoft.com/office/officeart/2005/8/layout/list1"/>
    <dgm:cxn modelId="{D31872F3-61FE-EE4A-A4F4-55F504209B3C}" type="presOf" srcId="{49DE5141-8986-D94B-BDC6-7ADBCF48BCAD}" destId="{12D51830-375D-0444-BD0F-DF1D2843D3F7}" srcOrd="0" destOrd="0" presId="urn:microsoft.com/office/officeart/2005/8/layout/list1"/>
    <dgm:cxn modelId="{2396E89F-EF42-074D-ACF2-E66B6EF9158E}" srcId="{B15C2B7E-0A46-6643-93E9-E061336C0489}" destId="{D9EBC5CF-766A-124B-808E-929B3014CDE2}" srcOrd="0" destOrd="0" parTransId="{9439869C-4622-4743-8B2F-FBF594B401AB}" sibTransId="{C5CF5AD9-0C4F-0F4B-84CF-CCF492F5AA93}"/>
    <dgm:cxn modelId="{668EA7D3-4CF9-784B-AEE0-37F337BC758C}" type="presOf" srcId="{A5F65053-5CC0-4848-B2E7-B2587EB0792B}" destId="{3C1DE556-690D-DE48-923D-7F68889245E3}" srcOrd="0" destOrd="1" presId="urn:microsoft.com/office/officeart/2005/8/layout/list1"/>
    <dgm:cxn modelId="{781A525C-A95C-0349-A776-FCFB2F8D0030}" type="presOf" srcId="{B15C2B7E-0A46-6643-93E9-E061336C0489}" destId="{B43C1F4C-F312-FD4C-BC31-8E06D65394FF}" srcOrd="1" destOrd="0" presId="urn:microsoft.com/office/officeart/2005/8/layout/list1"/>
    <dgm:cxn modelId="{2F02C4B1-3F92-164C-91D6-D743EE55A6B0}" srcId="{F82AFC4D-4189-9046-AD7C-DDFD7372F40D}" destId="{B15C2B7E-0A46-6643-93E9-E061336C0489}" srcOrd="2" destOrd="0" parTransId="{799EE19A-D63E-B341-A0C4-F5AE366F9A48}" sibTransId="{E669D460-35FD-A84C-B18E-B536BE6F5682}"/>
    <dgm:cxn modelId="{0D175823-CFA4-FC48-AB24-7D0026B2BE8C}" type="presOf" srcId="{3626C1F2-3627-A44C-A0CF-F2C93B35C881}" destId="{3C1DE556-690D-DE48-923D-7F68889245E3}" srcOrd="0" destOrd="0" presId="urn:microsoft.com/office/officeart/2005/8/layout/list1"/>
    <dgm:cxn modelId="{E1D818BE-BBC2-1E44-8659-7E3459AA15A6}" srcId="{35A68B09-5975-D444-B26A-2238FD07AFAC}" destId="{3626C1F2-3627-A44C-A0CF-F2C93B35C881}" srcOrd="0" destOrd="0" parTransId="{B021CC77-90C3-854E-82FD-D5FE1DF05C8E}" sibTransId="{7B80571E-447F-0548-8159-2EE7A4A715B0}"/>
    <dgm:cxn modelId="{F80CF327-C736-E84E-985D-C9002E6628E8}" srcId="{F82AFC4D-4189-9046-AD7C-DDFD7372F40D}" destId="{35A68B09-5975-D444-B26A-2238FD07AFAC}" srcOrd="1" destOrd="0" parTransId="{56044C3D-AAC6-C34F-81EA-6862991AC70C}" sibTransId="{063A890C-AE60-B64D-AD50-1AD311EE0514}"/>
    <dgm:cxn modelId="{9BC4DC6F-A420-1C43-A4E1-CF5064D18CEA}" srcId="{B15C2B7E-0A46-6643-93E9-E061336C0489}" destId="{0C04DC0B-1E3C-7340-A4AD-059AB54E99DD}" srcOrd="1" destOrd="0" parTransId="{6160F6A8-E425-1D49-BD0E-16A2B0DD64A7}" sibTransId="{DF3DB0F2-D2B8-4C4F-A5C9-D7B9FEE81E16}"/>
    <dgm:cxn modelId="{ABEEA0A6-FF89-C147-986B-01F9391F4A73}" type="presOf" srcId="{D9EBC5CF-766A-124B-808E-929B3014CDE2}" destId="{B8D9D563-2011-0C43-BDD3-39F43637C766}" srcOrd="0" destOrd="0" presId="urn:microsoft.com/office/officeart/2005/8/layout/list1"/>
    <dgm:cxn modelId="{77A468C7-1FB0-834F-B114-286F57C385C9}" srcId="{F82AFC4D-4189-9046-AD7C-DDFD7372F40D}" destId="{F0640316-56E9-3B41-B933-E660A8D07169}" srcOrd="0" destOrd="0" parTransId="{D953F312-96B9-7340-B90E-CA4A61DB4BF9}" sibTransId="{FA4EE84C-0F7A-8347-8314-64DA5B82462C}"/>
    <dgm:cxn modelId="{38911A5A-5A27-0B4A-8167-C65561229B85}" type="presOf" srcId="{0C04DC0B-1E3C-7340-A4AD-059AB54E99DD}" destId="{B8D9D563-2011-0C43-BDD3-39F43637C766}" srcOrd="0" destOrd="1" presId="urn:microsoft.com/office/officeart/2005/8/layout/list1"/>
    <dgm:cxn modelId="{3BD1268D-B0A9-EB45-9506-CAACBE76336C}" type="presOf" srcId="{F0640316-56E9-3B41-B933-E660A8D07169}" destId="{B99E8BC7-11D3-9545-B061-CF81FBCC1659}" srcOrd="1" destOrd="0" presId="urn:microsoft.com/office/officeart/2005/8/layout/list1"/>
    <dgm:cxn modelId="{32966BB9-F88D-E143-9DCF-29BD9D8AC83F}" type="presOf" srcId="{35A68B09-5975-D444-B26A-2238FD07AFAC}" destId="{88B474E0-29CF-7348-90B8-9AD41A3B78BC}" srcOrd="0" destOrd="0" presId="urn:microsoft.com/office/officeart/2005/8/layout/list1"/>
    <dgm:cxn modelId="{D47D9134-7CB3-E740-8B08-58E70FA92CAE}" type="presParOf" srcId="{302807C6-50CF-1B43-B9C2-B20CC96E6BBF}" destId="{3DD4C935-680E-4D40-BD53-20E4DE3EBF77}" srcOrd="0" destOrd="0" presId="urn:microsoft.com/office/officeart/2005/8/layout/list1"/>
    <dgm:cxn modelId="{ED94945C-40B1-E04D-8462-47CE44AFF43C}" type="presParOf" srcId="{3DD4C935-680E-4D40-BD53-20E4DE3EBF77}" destId="{EB2D949C-1806-0B4C-BB90-B156A16C3B62}" srcOrd="0" destOrd="0" presId="urn:microsoft.com/office/officeart/2005/8/layout/list1"/>
    <dgm:cxn modelId="{67BA68EC-3A0D-ED43-A60A-25D934408842}" type="presParOf" srcId="{3DD4C935-680E-4D40-BD53-20E4DE3EBF77}" destId="{B99E8BC7-11D3-9545-B061-CF81FBCC1659}" srcOrd="1" destOrd="0" presId="urn:microsoft.com/office/officeart/2005/8/layout/list1"/>
    <dgm:cxn modelId="{45047311-53D9-064C-992C-C7E6AC10A7A0}" type="presParOf" srcId="{302807C6-50CF-1B43-B9C2-B20CC96E6BBF}" destId="{E6D7A11B-73C9-4244-9501-91CC62B03236}" srcOrd="1" destOrd="0" presId="urn:microsoft.com/office/officeart/2005/8/layout/list1"/>
    <dgm:cxn modelId="{5B8EB8CF-DBFF-8946-BD57-447661E45FC6}" type="presParOf" srcId="{302807C6-50CF-1B43-B9C2-B20CC96E6BBF}" destId="{12D51830-375D-0444-BD0F-DF1D2843D3F7}" srcOrd="2" destOrd="0" presId="urn:microsoft.com/office/officeart/2005/8/layout/list1"/>
    <dgm:cxn modelId="{CB303C9B-5856-1546-B316-8C23971FA5E0}" type="presParOf" srcId="{302807C6-50CF-1B43-B9C2-B20CC96E6BBF}" destId="{D3DD7A92-901B-6045-BB2E-743E6284B09D}" srcOrd="3" destOrd="0" presId="urn:microsoft.com/office/officeart/2005/8/layout/list1"/>
    <dgm:cxn modelId="{52FC4B69-CBD4-1F41-B7EE-8CADC6E1BD87}" type="presParOf" srcId="{302807C6-50CF-1B43-B9C2-B20CC96E6BBF}" destId="{CBACEEF9-4F84-D940-8648-457175D0A77E}" srcOrd="4" destOrd="0" presId="urn:microsoft.com/office/officeart/2005/8/layout/list1"/>
    <dgm:cxn modelId="{4295DEE4-3CFA-A44D-B5AB-D190E1D2EB9B}" type="presParOf" srcId="{CBACEEF9-4F84-D940-8648-457175D0A77E}" destId="{88B474E0-29CF-7348-90B8-9AD41A3B78BC}" srcOrd="0" destOrd="0" presId="urn:microsoft.com/office/officeart/2005/8/layout/list1"/>
    <dgm:cxn modelId="{436CC651-E782-A849-8A6F-552534D1AECD}" type="presParOf" srcId="{CBACEEF9-4F84-D940-8648-457175D0A77E}" destId="{F905BDFA-A78E-F446-8BCF-E997398F18FA}" srcOrd="1" destOrd="0" presId="urn:microsoft.com/office/officeart/2005/8/layout/list1"/>
    <dgm:cxn modelId="{3DCE4C43-8FF3-DF40-8C02-625397397BC5}" type="presParOf" srcId="{302807C6-50CF-1B43-B9C2-B20CC96E6BBF}" destId="{927DC5A7-364E-E344-82FC-1785FE892169}" srcOrd="5" destOrd="0" presId="urn:microsoft.com/office/officeart/2005/8/layout/list1"/>
    <dgm:cxn modelId="{DD67F6FC-96C8-2947-8CC0-FEC3956A71DC}" type="presParOf" srcId="{302807C6-50CF-1B43-B9C2-B20CC96E6BBF}" destId="{3C1DE556-690D-DE48-923D-7F68889245E3}" srcOrd="6" destOrd="0" presId="urn:microsoft.com/office/officeart/2005/8/layout/list1"/>
    <dgm:cxn modelId="{35A8EC34-C772-9041-8742-4478B0D4475D}" type="presParOf" srcId="{302807C6-50CF-1B43-B9C2-B20CC96E6BBF}" destId="{14148526-38C3-3841-A0FD-701B2CA37905}" srcOrd="7" destOrd="0" presId="urn:microsoft.com/office/officeart/2005/8/layout/list1"/>
    <dgm:cxn modelId="{C672855E-6692-D74F-BA6F-D539DA9FE479}" type="presParOf" srcId="{302807C6-50CF-1B43-B9C2-B20CC96E6BBF}" destId="{A0A0ACF5-22D0-0C4B-BF0B-DC5B0409BA4F}" srcOrd="8" destOrd="0" presId="urn:microsoft.com/office/officeart/2005/8/layout/list1"/>
    <dgm:cxn modelId="{0F6ACB8B-6228-2A45-9652-5A897A21CBFB}" type="presParOf" srcId="{A0A0ACF5-22D0-0C4B-BF0B-DC5B0409BA4F}" destId="{068820F9-4A03-0F4E-9C08-7D080131CE4F}" srcOrd="0" destOrd="0" presId="urn:microsoft.com/office/officeart/2005/8/layout/list1"/>
    <dgm:cxn modelId="{7BC1E505-4B83-A14E-92EC-78DB78C0376D}" type="presParOf" srcId="{A0A0ACF5-22D0-0C4B-BF0B-DC5B0409BA4F}" destId="{B43C1F4C-F312-FD4C-BC31-8E06D65394FF}" srcOrd="1" destOrd="0" presId="urn:microsoft.com/office/officeart/2005/8/layout/list1"/>
    <dgm:cxn modelId="{61D07F1E-D8D0-CC4B-A177-80E8B6E3C1EA}" type="presParOf" srcId="{302807C6-50CF-1B43-B9C2-B20CC96E6BBF}" destId="{98C8E128-2148-6144-970F-F1CEE5DE956B}" srcOrd="9" destOrd="0" presId="urn:microsoft.com/office/officeart/2005/8/layout/list1"/>
    <dgm:cxn modelId="{998CAFE0-61B3-FC47-A665-8E3DD7B42DBB}" type="presParOf" srcId="{302807C6-50CF-1B43-B9C2-B20CC96E6BBF}" destId="{B8D9D563-2011-0C43-BDD3-39F43637C7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9F05A-DD24-3643-B203-3BB687814E63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Materials Needed </a:t>
          </a:r>
          <a:br>
            <a:rPr lang="en-US" sz="1500" kern="1200" dirty="0" smtClean="0"/>
          </a:br>
          <a:r>
            <a:rPr lang="en-US" sz="1500" kern="1200" dirty="0" smtClean="0"/>
            <a:t>to be…</a:t>
          </a:r>
          <a:endParaRPr lang="en-US" sz="1500" kern="1200" dirty="0"/>
        </a:p>
      </dsp:txBody>
      <dsp:txXfrm>
        <a:off x="1283646" y="23806"/>
        <a:ext cx="1415428" cy="765188"/>
      </dsp:txXfrm>
    </dsp:sp>
    <dsp:sp modelId="{B236DA26-627E-0A47-982F-500501377AF7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67EC3-C243-B847-8507-30874570DA05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53757-6785-8B4C-BE13-FC86946FBDF9}">
      <dsp:nvSpPr>
        <dsp:cNvPr id="0" name=""/>
        <dsp:cNvSpPr/>
      </dsp:nvSpPr>
      <dsp:spPr>
        <a:xfrm rot="21360000">
          <a:off x="1218641" y="3193179"/>
          <a:ext cx="3658717" cy="25584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8E90F-BCB9-6147-8EEF-6D2339083EAB}">
      <dsp:nvSpPr>
        <dsp:cNvPr id="0" name=""/>
        <dsp:cNvSpPr/>
      </dsp:nvSpPr>
      <dsp:spPr>
        <a:xfrm rot="21360000">
          <a:off x="1220823" y="2553510"/>
          <a:ext cx="1459793" cy="68011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Discipline-specific</a:t>
          </a:r>
          <a:endParaRPr lang="en-US" sz="1500" kern="1200" dirty="0"/>
        </a:p>
      </dsp:txBody>
      <dsp:txXfrm>
        <a:off x="1254023" y="2586710"/>
        <a:ext cx="1393393" cy="613714"/>
      </dsp:txXfrm>
    </dsp:sp>
    <dsp:sp modelId="{1FFBA9AE-971B-7B45-AEAB-1C39DA37D8BA}">
      <dsp:nvSpPr>
        <dsp:cNvPr id="0" name=""/>
        <dsp:cNvSpPr/>
      </dsp:nvSpPr>
      <dsp:spPr>
        <a:xfrm rot="21360000">
          <a:off x="1167991" y="1821990"/>
          <a:ext cx="1459793" cy="68011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Peer-reviewed</a:t>
          </a:r>
          <a:endParaRPr lang="en-US" sz="1500" kern="1200" dirty="0"/>
        </a:p>
      </dsp:txBody>
      <dsp:txXfrm>
        <a:off x="1201191" y="1855190"/>
        <a:ext cx="1393393" cy="613714"/>
      </dsp:txXfrm>
    </dsp:sp>
    <dsp:sp modelId="{6B75DDC1-D24A-D149-A7DA-9D8C8D0F8D8D}">
      <dsp:nvSpPr>
        <dsp:cNvPr id="0" name=""/>
        <dsp:cNvSpPr/>
      </dsp:nvSpPr>
      <dsp:spPr>
        <a:xfrm rot="21360000">
          <a:off x="1115159" y="1106726"/>
          <a:ext cx="1459793" cy="68011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Built for Engagement</a:t>
          </a:r>
          <a:endParaRPr lang="en-US" sz="1500" kern="1200" dirty="0"/>
        </a:p>
      </dsp:txBody>
      <dsp:txXfrm>
        <a:off x="1148359" y="1139926"/>
        <a:ext cx="1393393" cy="613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9F05A-DD24-3643-B203-3BB687814E63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Materials Needed </a:t>
          </a:r>
          <a:br>
            <a:rPr lang="en-US" sz="1500" kern="1200" dirty="0" smtClean="0"/>
          </a:br>
          <a:r>
            <a:rPr lang="en-US" sz="1500" kern="1200" dirty="0" smtClean="0"/>
            <a:t>to be…</a:t>
          </a:r>
          <a:endParaRPr lang="en-US" sz="1500" kern="1200" dirty="0"/>
        </a:p>
      </dsp:txBody>
      <dsp:txXfrm>
        <a:off x="1283646" y="23806"/>
        <a:ext cx="1415428" cy="765188"/>
      </dsp:txXfrm>
    </dsp:sp>
    <dsp:sp modelId="{B236DA26-627E-0A47-982F-500501377AF7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Materials in MERLOT are… </a:t>
          </a:r>
          <a:endParaRPr lang="en-US" sz="1500" kern="1200" dirty="0"/>
        </a:p>
      </dsp:txBody>
      <dsp:txXfrm>
        <a:off x="3396926" y="23806"/>
        <a:ext cx="1415428" cy="765188"/>
      </dsp:txXfrm>
    </dsp:sp>
    <dsp:sp modelId="{74E67EC3-C243-B847-8507-30874570DA05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C1A2E-8EAD-7744-9372-884A04F20EC0}">
      <dsp:nvSpPr>
        <dsp:cNvPr id="0" name=""/>
        <dsp:cNvSpPr/>
      </dsp:nvSpPr>
      <dsp:spPr>
        <a:xfrm>
          <a:off x="1219200" y="3199180"/>
          <a:ext cx="3657600" cy="247091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6C1AF-C252-1C44-9B44-514D3494C6B1}">
      <dsp:nvSpPr>
        <dsp:cNvPr id="0" name=""/>
        <dsp:cNvSpPr/>
      </dsp:nvSpPr>
      <dsp:spPr>
        <a:xfrm>
          <a:off x="3373120" y="2487168"/>
          <a:ext cx="1463040" cy="68275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Managed by 22 Editorial Boards</a:t>
          </a:r>
          <a:endParaRPr lang="en-US" sz="1200" kern="1200" dirty="0"/>
        </a:p>
      </dsp:txBody>
      <dsp:txXfrm>
        <a:off x="3406449" y="2520497"/>
        <a:ext cx="1396382" cy="616094"/>
      </dsp:txXfrm>
    </dsp:sp>
    <dsp:sp modelId="{C1C04F3D-2095-FF47-91DE-07F15FCB9264}">
      <dsp:nvSpPr>
        <dsp:cNvPr id="0" name=""/>
        <dsp:cNvSpPr/>
      </dsp:nvSpPr>
      <dsp:spPr>
        <a:xfrm>
          <a:off x="3373120" y="1755647"/>
          <a:ext cx="1463040" cy="68275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Peer-Reviewed</a:t>
          </a:r>
          <a:endParaRPr lang="en-US" sz="1200" kern="1200" dirty="0"/>
        </a:p>
      </dsp:txBody>
      <dsp:txXfrm>
        <a:off x="3406449" y="1788976"/>
        <a:ext cx="1396382" cy="616094"/>
      </dsp:txXfrm>
    </dsp:sp>
    <dsp:sp modelId="{6F66C08A-A797-094C-B3A8-05E556FFE6F1}">
      <dsp:nvSpPr>
        <dsp:cNvPr id="0" name=""/>
        <dsp:cNvSpPr/>
      </dsp:nvSpPr>
      <dsp:spPr>
        <a:xfrm>
          <a:off x="3373120" y="1024127"/>
          <a:ext cx="1463040" cy="68275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6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Aligned to Learning Outcomes</a:t>
          </a:r>
          <a:endParaRPr lang="en-US" sz="1200" kern="1200" dirty="0"/>
        </a:p>
      </dsp:txBody>
      <dsp:txXfrm>
        <a:off x="3406449" y="1057456"/>
        <a:ext cx="1396382" cy="616094"/>
      </dsp:txXfrm>
    </dsp:sp>
    <dsp:sp modelId="{27FA2AC0-D5A7-9C4B-90B2-05F8FAA6CD0E}">
      <dsp:nvSpPr>
        <dsp:cNvPr id="0" name=""/>
        <dsp:cNvSpPr/>
      </dsp:nvSpPr>
      <dsp:spPr>
        <a:xfrm>
          <a:off x="1259840" y="2487168"/>
          <a:ext cx="1463040" cy="68275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4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Discipline-specific</a:t>
          </a:r>
          <a:endParaRPr lang="en-US" sz="1200" kern="1200" dirty="0"/>
        </a:p>
      </dsp:txBody>
      <dsp:txXfrm>
        <a:off x="1293169" y="2520497"/>
        <a:ext cx="1396382" cy="616094"/>
      </dsp:txXfrm>
    </dsp:sp>
    <dsp:sp modelId="{FF362497-EA1C-1044-9763-782B6423A324}">
      <dsp:nvSpPr>
        <dsp:cNvPr id="0" name=""/>
        <dsp:cNvSpPr/>
      </dsp:nvSpPr>
      <dsp:spPr>
        <a:xfrm>
          <a:off x="1259840" y="1755647"/>
          <a:ext cx="1463040" cy="68275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32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Reviewed for Quality</a:t>
          </a:r>
          <a:endParaRPr lang="en-US" sz="1200" kern="1200" dirty="0"/>
        </a:p>
      </dsp:txBody>
      <dsp:txXfrm>
        <a:off x="1293169" y="1788976"/>
        <a:ext cx="1396382" cy="616094"/>
      </dsp:txXfrm>
    </dsp:sp>
    <dsp:sp modelId="{C49D974A-6D6B-D34E-8591-C5829F6D26C3}">
      <dsp:nvSpPr>
        <dsp:cNvPr id="0" name=""/>
        <dsp:cNvSpPr/>
      </dsp:nvSpPr>
      <dsp:spPr>
        <a:xfrm>
          <a:off x="1259840" y="1024127"/>
          <a:ext cx="1463040" cy="68275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Built for Engagement</a:t>
          </a:r>
          <a:endParaRPr lang="en-US" sz="1200" kern="1200" dirty="0"/>
        </a:p>
      </dsp:txBody>
      <dsp:txXfrm>
        <a:off x="1293169" y="1057456"/>
        <a:ext cx="1396382" cy="616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E3DD9-9E07-DB40-A50D-44CCD6D56C19}">
      <dsp:nvSpPr>
        <dsp:cNvPr id="0" name=""/>
        <dsp:cNvSpPr/>
      </dsp:nvSpPr>
      <dsp:spPr>
        <a:xfrm>
          <a:off x="729404" y="0"/>
          <a:ext cx="6448468" cy="4030293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D4332-BE35-1D4A-B633-58E1194B95E3}">
      <dsp:nvSpPr>
        <dsp:cNvPr id="0" name=""/>
        <dsp:cNvSpPr/>
      </dsp:nvSpPr>
      <dsp:spPr>
        <a:xfrm>
          <a:off x="1364578" y="2996925"/>
          <a:ext cx="148314" cy="148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25D033-D68E-074C-A043-708839919716}">
      <dsp:nvSpPr>
        <dsp:cNvPr id="0" name=""/>
        <dsp:cNvSpPr/>
      </dsp:nvSpPr>
      <dsp:spPr>
        <a:xfrm>
          <a:off x="1438736" y="3071083"/>
          <a:ext cx="1102688" cy="95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8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1997</a:t>
          </a:r>
          <a:br>
            <a:rPr lang="en-US" sz="2200" b="1" kern="1200" dirty="0" smtClean="0"/>
          </a:br>
          <a:r>
            <a:rPr lang="en-US" sz="1800" kern="1200" dirty="0" smtClean="0"/>
            <a:t>Launch</a:t>
          </a:r>
          <a:endParaRPr lang="en-US" sz="2200" kern="1200" dirty="0"/>
        </a:p>
      </dsp:txBody>
      <dsp:txXfrm>
        <a:off x="1438736" y="3071083"/>
        <a:ext cx="1102688" cy="959209"/>
      </dsp:txXfrm>
    </dsp:sp>
    <dsp:sp modelId="{6CEB32CB-063D-164B-A35C-0F9CFD3641DA}">
      <dsp:nvSpPr>
        <dsp:cNvPr id="0" name=""/>
        <dsp:cNvSpPr/>
      </dsp:nvSpPr>
      <dsp:spPr>
        <a:xfrm>
          <a:off x="2412454" y="2059479"/>
          <a:ext cx="257938" cy="2579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2D7236-891A-F844-B3FC-415C47364FF7}">
      <dsp:nvSpPr>
        <dsp:cNvPr id="0" name=""/>
        <dsp:cNvSpPr/>
      </dsp:nvSpPr>
      <dsp:spPr>
        <a:xfrm>
          <a:off x="2541424" y="2188449"/>
          <a:ext cx="1354178" cy="184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7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1998</a:t>
          </a:r>
          <a:br>
            <a:rPr lang="en-US" sz="2200" b="1" i="0" kern="1200" dirty="0" smtClean="0"/>
          </a:br>
          <a:r>
            <a:rPr lang="en-US" sz="1800" kern="1200" dirty="0" smtClean="0"/>
            <a:t>Pilot with State Systems</a:t>
          </a:r>
          <a:endParaRPr lang="en-US" sz="1800" kern="1200" dirty="0"/>
        </a:p>
      </dsp:txBody>
      <dsp:txXfrm>
        <a:off x="2541424" y="2188449"/>
        <a:ext cx="1354178" cy="1841843"/>
      </dsp:txXfrm>
    </dsp:sp>
    <dsp:sp modelId="{CF3729C4-A721-9645-84C6-E2D76F44A45F}">
      <dsp:nvSpPr>
        <dsp:cNvPr id="0" name=""/>
        <dsp:cNvSpPr/>
      </dsp:nvSpPr>
      <dsp:spPr>
        <a:xfrm>
          <a:off x="3750512" y="1368687"/>
          <a:ext cx="341768" cy="3417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2C2858-19BA-D44E-BB5A-49D4F8B96FDB}">
      <dsp:nvSpPr>
        <dsp:cNvPr id="0" name=""/>
        <dsp:cNvSpPr/>
      </dsp:nvSpPr>
      <dsp:spPr>
        <a:xfrm>
          <a:off x="3921396" y="1539571"/>
          <a:ext cx="1354178" cy="2490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09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2000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Expansion from 4 disciplines to 20</a:t>
          </a:r>
          <a:endParaRPr lang="en-US" sz="1800" kern="1200" dirty="0"/>
        </a:p>
      </dsp:txBody>
      <dsp:txXfrm>
        <a:off x="3921396" y="1539571"/>
        <a:ext cx="1354178" cy="2490721"/>
      </dsp:txXfrm>
    </dsp:sp>
    <dsp:sp modelId="{A9658825-2F38-2E45-8CF3-B07C8BF5F259}">
      <dsp:nvSpPr>
        <dsp:cNvPr id="0" name=""/>
        <dsp:cNvSpPr/>
      </dsp:nvSpPr>
      <dsp:spPr>
        <a:xfrm>
          <a:off x="5207866" y="911652"/>
          <a:ext cx="457841" cy="4578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29E9D2-F72F-5C4F-8D53-BAF8A93E70E7}">
      <dsp:nvSpPr>
        <dsp:cNvPr id="0" name=""/>
        <dsp:cNvSpPr/>
      </dsp:nvSpPr>
      <dsp:spPr>
        <a:xfrm>
          <a:off x="5380879" y="1288252"/>
          <a:ext cx="1993797" cy="256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0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2014</a:t>
          </a:r>
          <a:br>
            <a:rPr lang="en-US" sz="1800" b="1" kern="1200" dirty="0" smtClean="0"/>
          </a:br>
          <a:r>
            <a:rPr lang="en-US" sz="1800" kern="1200" dirty="0" smtClean="0"/>
            <a:t>Now 22 disciplines, 20 systems and 18 campus partners internationally </a:t>
          </a:r>
          <a:endParaRPr lang="en-US" sz="1800" kern="1200" dirty="0"/>
        </a:p>
      </dsp:txBody>
      <dsp:txXfrm>
        <a:off x="5380879" y="1288252"/>
        <a:ext cx="1993797" cy="2561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7AECB-B9E0-504B-947D-AB545719AC5D}">
      <dsp:nvSpPr>
        <dsp:cNvPr id="0" name=""/>
        <dsp:cNvSpPr/>
      </dsp:nvSpPr>
      <dsp:spPr>
        <a:xfrm>
          <a:off x="3690879" y="1541496"/>
          <a:ext cx="3061992" cy="364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64"/>
              </a:lnTo>
              <a:lnTo>
                <a:pt x="3061992" y="248264"/>
              </a:lnTo>
              <a:lnTo>
                <a:pt x="3061992" y="3643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62ABF-64CA-9947-BD61-1C2F2F2CFD6B}">
      <dsp:nvSpPr>
        <dsp:cNvPr id="0" name=""/>
        <dsp:cNvSpPr/>
      </dsp:nvSpPr>
      <dsp:spPr>
        <a:xfrm>
          <a:off x="3690879" y="1541496"/>
          <a:ext cx="1530996" cy="364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64"/>
              </a:lnTo>
              <a:lnTo>
                <a:pt x="1530996" y="248264"/>
              </a:lnTo>
              <a:lnTo>
                <a:pt x="1530996" y="3643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E11BC-7D94-B34A-B0DB-9C94BEC5091F}">
      <dsp:nvSpPr>
        <dsp:cNvPr id="0" name=""/>
        <dsp:cNvSpPr/>
      </dsp:nvSpPr>
      <dsp:spPr>
        <a:xfrm>
          <a:off x="3645159" y="1541496"/>
          <a:ext cx="91440" cy="3643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3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13BA8-B6E8-8840-AF68-FF2CB185D3C1}">
      <dsp:nvSpPr>
        <dsp:cNvPr id="0" name=""/>
        <dsp:cNvSpPr/>
      </dsp:nvSpPr>
      <dsp:spPr>
        <a:xfrm>
          <a:off x="2159883" y="1541496"/>
          <a:ext cx="1530996" cy="364307"/>
        </a:xfrm>
        <a:custGeom>
          <a:avLst/>
          <a:gdLst/>
          <a:ahLst/>
          <a:cxnLst/>
          <a:rect l="0" t="0" r="0" b="0"/>
          <a:pathLst>
            <a:path>
              <a:moveTo>
                <a:pt x="1530996" y="0"/>
              </a:moveTo>
              <a:lnTo>
                <a:pt x="1530996" y="248264"/>
              </a:lnTo>
              <a:lnTo>
                <a:pt x="0" y="248264"/>
              </a:lnTo>
              <a:lnTo>
                <a:pt x="0" y="3643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21BD1-CDDB-DB4B-8BBE-0AAD5F55AF5D}">
      <dsp:nvSpPr>
        <dsp:cNvPr id="0" name=""/>
        <dsp:cNvSpPr/>
      </dsp:nvSpPr>
      <dsp:spPr>
        <a:xfrm>
          <a:off x="628887" y="1541496"/>
          <a:ext cx="3061992" cy="364307"/>
        </a:xfrm>
        <a:custGeom>
          <a:avLst/>
          <a:gdLst/>
          <a:ahLst/>
          <a:cxnLst/>
          <a:rect l="0" t="0" r="0" b="0"/>
          <a:pathLst>
            <a:path>
              <a:moveTo>
                <a:pt x="3061992" y="0"/>
              </a:moveTo>
              <a:lnTo>
                <a:pt x="3061992" y="248264"/>
              </a:lnTo>
              <a:lnTo>
                <a:pt x="0" y="248264"/>
              </a:lnTo>
              <a:lnTo>
                <a:pt x="0" y="3643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3F0D4-EDB8-5447-B77C-13A402209E1A}">
      <dsp:nvSpPr>
        <dsp:cNvPr id="0" name=""/>
        <dsp:cNvSpPr/>
      </dsp:nvSpPr>
      <dsp:spPr>
        <a:xfrm>
          <a:off x="3064562" y="746074"/>
          <a:ext cx="1252633" cy="795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852EFD-2306-C44A-8CA1-6C474BACC84B}">
      <dsp:nvSpPr>
        <dsp:cNvPr id="0" name=""/>
        <dsp:cNvSpPr/>
      </dsp:nvSpPr>
      <dsp:spPr>
        <a:xfrm>
          <a:off x="3203744" y="878296"/>
          <a:ext cx="1252633" cy="795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Material</a:t>
          </a:r>
          <a:endParaRPr lang="en-US" sz="1500" kern="1200" dirty="0"/>
        </a:p>
      </dsp:txBody>
      <dsp:txXfrm>
        <a:off x="3227041" y="901593"/>
        <a:ext cx="1206039" cy="748828"/>
      </dsp:txXfrm>
    </dsp:sp>
    <dsp:sp modelId="{EE59E875-2ACD-A341-974F-7AA913B63083}">
      <dsp:nvSpPr>
        <dsp:cNvPr id="0" name=""/>
        <dsp:cNvSpPr/>
      </dsp:nvSpPr>
      <dsp:spPr>
        <a:xfrm>
          <a:off x="2570" y="1905803"/>
          <a:ext cx="1252633" cy="7954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73A654-183E-A049-ACEE-FFBFB0978D00}">
      <dsp:nvSpPr>
        <dsp:cNvPr id="0" name=""/>
        <dsp:cNvSpPr/>
      </dsp:nvSpPr>
      <dsp:spPr>
        <a:xfrm>
          <a:off x="141752" y="2038025"/>
          <a:ext cx="1252633" cy="795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Comments</a:t>
          </a:r>
          <a:endParaRPr lang="en-US" sz="1500" kern="1200" dirty="0"/>
        </a:p>
      </dsp:txBody>
      <dsp:txXfrm>
        <a:off x="165049" y="2061322"/>
        <a:ext cx="1206039" cy="748828"/>
      </dsp:txXfrm>
    </dsp:sp>
    <dsp:sp modelId="{8EFCBCBB-622A-4145-BFE5-5DF7A33F700C}">
      <dsp:nvSpPr>
        <dsp:cNvPr id="0" name=""/>
        <dsp:cNvSpPr/>
      </dsp:nvSpPr>
      <dsp:spPr>
        <a:xfrm>
          <a:off x="1533566" y="1905803"/>
          <a:ext cx="1252633" cy="7954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E2ADC9-4730-A34A-8B17-65835810332E}">
      <dsp:nvSpPr>
        <dsp:cNvPr id="0" name=""/>
        <dsp:cNvSpPr/>
      </dsp:nvSpPr>
      <dsp:spPr>
        <a:xfrm>
          <a:off x="1672748" y="2038025"/>
          <a:ext cx="1252633" cy="795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Learning Exercises</a:t>
          </a:r>
          <a:endParaRPr lang="en-US" sz="1500" kern="1200" dirty="0"/>
        </a:p>
      </dsp:txBody>
      <dsp:txXfrm>
        <a:off x="1696045" y="2061322"/>
        <a:ext cx="1206039" cy="748828"/>
      </dsp:txXfrm>
    </dsp:sp>
    <dsp:sp modelId="{E3D30551-6E6E-5043-8794-F9A16643E84C}">
      <dsp:nvSpPr>
        <dsp:cNvPr id="0" name=""/>
        <dsp:cNvSpPr/>
      </dsp:nvSpPr>
      <dsp:spPr>
        <a:xfrm>
          <a:off x="3064562" y="1905803"/>
          <a:ext cx="1252633" cy="7954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7027F7-4537-5247-A319-F31A0EBA710A}">
      <dsp:nvSpPr>
        <dsp:cNvPr id="0" name=""/>
        <dsp:cNvSpPr/>
      </dsp:nvSpPr>
      <dsp:spPr>
        <a:xfrm>
          <a:off x="3203744" y="2038025"/>
          <a:ext cx="1252633" cy="795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Bookmark Collections</a:t>
          </a:r>
        </a:p>
      </dsp:txBody>
      <dsp:txXfrm>
        <a:off x="3227041" y="2061322"/>
        <a:ext cx="1206039" cy="748828"/>
      </dsp:txXfrm>
    </dsp:sp>
    <dsp:sp modelId="{A76D44ED-02FD-A04E-B82F-29F4F713F694}">
      <dsp:nvSpPr>
        <dsp:cNvPr id="0" name=""/>
        <dsp:cNvSpPr/>
      </dsp:nvSpPr>
      <dsp:spPr>
        <a:xfrm>
          <a:off x="4595558" y="1905803"/>
          <a:ext cx="1252633" cy="7954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5D7A1E-E305-E043-B4BB-D33245416454}">
      <dsp:nvSpPr>
        <dsp:cNvPr id="0" name=""/>
        <dsp:cNvSpPr/>
      </dsp:nvSpPr>
      <dsp:spPr>
        <a:xfrm>
          <a:off x="4734740" y="2038025"/>
          <a:ext cx="1252633" cy="795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Course </a:t>
          </a:r>
          <a:r>
            <a:rPr lang="en-US" sz="1500" kern="1200" dirty="0" err="1" smtClean="0"/>
            <a:t>ePortfolios</a:t>
          </a:r>
          <a:endParaRPr lang="en-US" sz="1500" kern="1200" dirty="0" smtClean="0"/>
        </a:p>
      </dsp:txBody>
      <dsp:txXfrm>
        <a:off x="4758037" y="2061322"/>
        <a:ext cx="1206039" cy="748828"/>
      </dsp:txXfrm>
    </dsp:sp>
    <dsp:sp modelId="{63E8DE5A-42E2-7A45-A9C5-DBE1B2B67C0F}">
      <dsp:nvSpPr>
        <dsp:cNvPr id="0" name=""/>
        <dsp:cNvSpPr/>
      </dsp:nvSpPr>
      <dsp:spPr>
        <a:xfrm>
          <a:off x="6126554" y="1905803"/>
          <a:ext cx="1252633" cy="7954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49550B-1375-C841-980A-C7688A66D247}">
      <dsp:nvSpPr>
        <dsp:cNvPr id="0" name=""/>
        <dsp:cNvSpPr/>
      </dsp:nvSpPr>
      <dsp:spPr>
        <a:xfrm>
          <a:off x="6265736" y="2038025"/>
          <a:ext cx="1252633" cy="795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Content Builder Web Page</a:t>
          </a:r>
        </a:p>
      </dsp:txBody>
      <dsp:txXfrm>
        <a:off x="6289033" y="2061322"/>
        <a:ext cx="1206039" cy="748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AD9D9-7B28-0743-AE4A-6E89E5B35E7B}">
      <dsp:nvSpPr>
        <dsp:cNvPr id="0" name=""/>
        <dsp:cNvSpPr/>
      </dsp:nvSpPr>
      <dsp:spPr>
        <a:xfrm>
          <a:off x="3513585" y="2083651"/>
          <a:ext cx="2546685" cy="2546685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Potential Effectiveness as a Teaching/Learning Tool</a:t>
          </a:r>
          <a:endParaRPr lang="en-US" sz="1800" kern="1200" dirty="0"/>
        </a:p>
      </dsp:txBody>
      <dsp:txXfrm>
        <a:off x="4025582" y="2680200"/>
        <a:ext cx="1522691" cy="1309048"/>
      </dsp:txXfrm>
    </dsp:sp>
    <dsp:sp modelId="{411FC66E-0A94-6D42-9602-D897C8BE91E8}">
      <dsp:nvSpPr>
        <dsp:cNvPr id="0" name=""/>
        <dsp:cNvSpPr/>
      </dsp:nvSpPr>
      <dsp:spPr>
        <a:xfrm>
          <a:off x="2031877" y="1481707"/>
          <a:ext cx="1852134" cy="1852134"/>
        </a:xfrm>
        <a:prstGeom prst="gear6">
          <a:avLst/>
        </a:prstGeom>
        <a:gradFill rotWithShape="0">
          <a:gsLst>
            <a:gs pos="0">
              <a:schemeClr val="accent4">
                <a:hueOff val="-854369"/>
                <a:satOff val="36567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854369"/>
                <a:satOff val="36567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854369"/>
                <a:satOff val="36567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Ease of use</a:t>
          </a:r>
          <a:endParaRPr lang="en-US" sz="1800" kern="1200" dirty="0"/>
        </a:p>
      </dsp:txBody>
      <dsp:txXfrm>
        <a:off x="2498157" y="1950805"/>
        <a:ext cx="919574" cy="913938"/>
      </dsp:txXfrm>
    </dsp:sp>
    <dsp:sp modelId="{63947E9B-9CF3-8D4B-A3EC-5F465CC157F1}">
      <dsp:nvSpPr>
        <dsp:cNvPr id="0" name=""/>
        <dsp:cNvSpPr/>
      </dsp:nvSpPr>
      <dsp:spPr>
        <a:xfrm rot="20700000">
          <a:off x="3069262" y="203923"/>
          <a:ext cx="1814714" cy="1814714"/>
        </a:xfrm>
        <a:prstGeom prst="gear6">
          <a:avLst/>
        </a:prstGeom>
        <a:gradFill rotWithShape="0">
          <a:gsLst>
            <a:gs pos="0">
              <a:schemeClr val="accent4">
                <a:hueOff val="-1708738"/>
                <a:satOff val="73133"/>
                <a:lumOff val="4313"/>
                <a:alphaOff val="0"/>
                <a:shade val="51000"/>
                <a:satMod val="130000"/>
              </a:schemeClr>
            </a:gs>
            <a:gs pos="80000">
              <a:schemeClr val="accent4">
                <a:hueOff val="-1708738"/>
                <a:satOff val="73133"/>
                <a:lumOff val="4313"/>
                <a:alphaOff val="0"/>
                <a:shade val="93000"/>
                <a:satMod val="130000"/>
              </a:schemeClr>
            </a:gs>
            <a:gs pos="100000">
              <a:schemeClr val="accent4">
                <a:hueOff val="-1708738"/>
                <a:satOff val="73133"/>
                <a:lumOff val="4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 of Content</a:t>
          </a:r>
          <a:endParaRPr lang="en-US" sz="1800" kern="1200" dirty="0"/>
        </a:p>
      </dsp:txBody>
      <dsp:txXfrm rot="-20700000">
        <a:off x="3467282" y="601943"/>
        <a:ext cx="1018674" cy="1018674"/>
      </dsp:txXfrm>
    </dsp:sp>
    <dsp:sp modelId="{18B91D5D-A8D9-FA43-B859-4F91F039AF98}">
      <dsp:nvSpPr>
        <dsp:cNvPr id="0" name=""/>
        <dsp:cNvSpPr/>
      </dsp:nvSpPr>
      <dsp:spPr>
        <a:xfrm>
          <a:off x="3322575" y="1696619"/>
          <a:ext cx="3259757" cy="3259757"/>
        </a:xfrm>
        <a:prstGeom prst="circularArrow">
          <a:avLst>
            <a:gd name="adj1" fmla="val 4688"/>
            <a:gd name="adj2" fmla="val 299029"/>
            <a:gd name="adj3" fmla="val 2525687"/>
            <a:gd name="adj4" fmla="val 15840917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322F8-4499-2E41-BE25-D472B903328F}">
      <dsp:nvSpPr>
        <dsp:cNvPr id="0" name=""/>
        <dsp:cNvSpPr/>
      </dsp:nvSpPr>
      <dsp:spPr>
        <a:xfrm>
          <a:off x="1703868" y="1070029"/>
          <a:ext cx="2368417" cy="23684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854369"/>
                <a:satOff val="36567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854369"/>
                <a:satOff val="36567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854369"/>
                <a:satOff val="36567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75348F-A14D-694E-87CC-F5FED52C6BFA}">
      <dsp:nvSpPr>
        <dsp:cNvPr id="0" name=""/>
        <dsp:cNvSpPr/>
      </dsp:nvSpPr>
      <dsp:spPr>
        <a:xfrm>
          <a:off x="2649500" y="-195438"/>
          <a:ext cx="2553630" cy="25536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1708738"/>
                <a:satOff val="73133"/>
                <a:lumOff val="4313"/>
                <a:alphaOff val="0"/>
                <a:shade val="51000"/>
                <a:satMod val="130000"/>
              </a:schemeClr>
            </a:gs>
            <a:gs pos="80000">
              <a:schemeClr val="accent4">
                <a:hueOff val="-1708738"/>
                <a:satOff val="73133"/>
                <a:lumOff val="4313"/>
                <a:alphaOff val="0"/>
                <a:shade val="93000"/>
                <a:satMod val="130000"/>
              </a:schemeClr>
            </a:gs>
            <a:gs pos="100000">
              <a:schemeClr val="accent4">
                <a:hueOff val="-1708738"/>
                <a:satOff val="73133"/>
                <a:lumOff val="4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DC1FD-9557-F74B-B765-2CCA2C50DF47}">
      <dsp:nvSpPr>
        <dsp:cNvPr id="0" name=""/>
        <dsp:cNvSpPr/>
      </dsp:nvSpPr>
      <dsp:spPr>
        <a:xfrm rot="5400000">
          <a:off x="-253372" y="256433"/>
          <a:ext cx="1689148" cy="11824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Members</a:t>
          </a:r>
          <a:endParaRPr lang="en-US" sz="1700" kern="1200" dirty="0"/>
        </a:p>
      </dsp:txBody>
      <dsp:txXfrm rot="-5400000">
        <a:off x="0" y="594263"/>
        <a:ext cx="1182404" cy="506744"/>
      </dsp:txXfrm>
    </dsp:sp>
    <dsp:sp modelId="{A88DF47A-6365-2F49-A81F-CA29C20AF361}">
      <dsp:nvSpPr>
        <dsp:cNvPr id="0" name=""/>
        <dsp:cNvSpPr/>
      </dsp:nvSpPr>
      <dsp:spPr>
        <a:xfrm rot="5400000">
          <a:off x="3754166" y="-2568701"/>
          <a:ext cx="1097946" cy="6241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Search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Contribute Materials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Create Personal Collections</a:t>
          </a:r>
          <a:endParaRPr lang="en-US" sz="2000" kern="1200" dirty="0"/>
        </a:p>
      </dsp:txBody>
      <dsp:txXfrm rot="-5400000">
        <a:off x="1182404" y="56658"/>
        <a:ext cx="6187874" cy="990752"/>
      </dsp:txXfrm>
    </dsp:sp>
    <dsp:sp modelId="{6652E944-7876-0841-8C98-7E6DFD588CEE}">
      <dsp:nvSpPr>
        <dsp:cNvPr id="0" name=""/>
        <dsp:cNvSpPr/>
      </dsp:nvSpPr>
      <dsp:spPr>
        <a:xfrm rot="5400000">
          <a:off x="-253372" y="1752548"/>
          <a:ext cx="1689148" cy="1182404"/>
        </a:xfrm>
        <a:prstGeom prst="chevron">
          <a:avLst/>
        </a:prstGeom>
        <a:gradFill rotWithShape="0">
          <a:gsLst>
            <a:gs pos="0">
              <a:schemeClr val="accent3">
                <a:hueOff val="-540000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-540000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-540000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540000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Peer Reviewers</a:t>
          </a:r>
          <a:endParaRPr lang="en-US" sz="1700" kern="1200" dirty="0"/>
        </a:p>
      </dsp:txBody>
      <dsp:txXfrm rot="-5400000">
        <a:off x="0" y="2090378"/>
        <a:ext cx="1182404" cy="506744"/>
      </dsp:txXfrm>
    </dsp:sp>
    <dsp:sp modelId="{F30ABF79-405E-0D44-91BF-E3A7CA46AE96}">
      <dsp:nvSpPr>
        <dsp:cNvPr id="0" name=""/>
        <dsp:cNvSpPr/>
      </dsp:nvSpPr>
      <dsp:spPr>
        <a:xfrm rot="5400000">
          <a:off x="3754166" y="-1072585"/>
          <a:ext cx="1097946" cy="6241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40000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Train at GRAPE Camp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Review Materials</a:t>
          </a:r>
          <a:endParaRPr lang="en-US" sz="2000" kern="1200" dirty="0"/>
        </a:p>
      </dsp:txBody>
      <dsp:txXfrm rot="-5400000">
        <a:off x="1182404" y="1552774"/>
        <a:ext cx="6187874" cy="990752"/>
      </dsp:txXfrm>
    </dsp:sp>
    <dsp:sp modelId="{D399AD40-B7F3-344E-9D2A-06620B9257A9}">
      <dsp:nvSpPr>
        <dsp:cNvPr id="0" name=""/>
        <dsp:cNvSpPr/>
      </dsp:nvSpPr>
      <dsp:spPr>
        <a:xfrm rot="5400000">
          <a:off x="-253372" y="3248664"/>
          <a:ext cx="1689148" cy="1182404"/>
        </a:xfrm>
        <a:prstGeom prst="chevron">
          <a:avLst/>
        </a:prstGeom>
        <a:gradFill rotWithShape="0">
          <a:gsLst>
            <a:gs pos="0">
              <a:schemeClr val="accent3">
                <a:hueOff val="-1080000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-1080000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-1080000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1080000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Boards</a:t>
          </a:r>
          <a:endParaRPr lang="en-US" sz="1700" kern="1200" dirty="0"/>
        </a:p>
      </dsp:txBody>
      <dsp:txXfrm rot="-5400000">
        <a:off x="0" y="3586494"/>
        <a:ext cx="1182404" cy="506744"/>
      </dsp:txXfrm>
    </dsp:sp>
    <dsp:sp modelId="{9FA061E9-07B5-8140-A60B-E4D219EDCD1C}">
      <dsp:nvSpPr>
        <dsp:cNvPr id="0" name=""/>
        <dsp:cNvSpPr/>
      </dsp:nvSpPr>
      <dsp:spPr>
        <a:xfrm rot="5400000">
          <a:off x="3754166" y="423529"/>
          <a:ext cx="1097946" cy="6241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080000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Editor (and Associate Editors)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Triage Materials</a:t>
          </a:r>
          <a:endParaRPr lang="en-US" sz="2000" kern="1200" dirty="0"/>
        </a:p>
      </dsp:txBody>
      <dsp:txXfrm rot="-5400000">
        <a:off x="1182404" y="3048889"/>
        <a:ext cx="6187874" cy="9907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B01E-0EE0-0044-8F6A-040CEC796EBF}">
      <dsp:nvSpPr>
        <dsp:cNvPr id="0" name=""/>
        <dsp:cNvSpPr/>
      </dsp:nvSpPr>
      <dsp:spPr>
        <a:xfrm rot="5400000">
          <a:off x="468646" y="920935"/>
          <a:ext cx="1406333" cy="234010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00780-6381-CB4D-BB65-5A00735B3207}">
      <dsp:nvSpPr>
        <dsp:cNvPr id="0" name=""/>
        <dsp:cNvSpPr/>
      </dsp:nvSpPr>
      <dsp:spPr>
        <a:xfrm>
          <a:off x="233894" y="1620124"/>
          <a:ext cx="2112662" cy="185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Training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GRAPE Camp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Online workshop to prepare reviewers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Three 1 hour sessions for one week</a:t>
          </a:r>
          <a:endParaRPr lang="en-US" sz="1300" kern="1200" dirty="0"/>
        </a:p>
      </dsp:txBody>
      <dsp:txXfrm>
        <a:off x="233894" y="1620124"/>
        <a:ext cx="2112662" cy="1851872"/>
      </dsp:txXfrm>
    </dsp:sp>
    <dsp:sp modelId="{54AA59E0-35DB-344A-A4A1-641DDD8691B7}">
      <dsp:nvSpPr>
        <dsp:cNvPr id="0" name=""/>
        <dsp:cNvSpPr/>
      </dsp:nvSpPr>
      <dsp:spPr>
        <a:xfrm>
          <a:off x="1947941" y="748654"/>
          <a:ext cx="398615" cy="3986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427184"/>
                <a:satOff val="18283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427184"/>
                <a:satOff val="18283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427184"/>
                <a:satOff val="18283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27184"/>
              <a:satOff val="18283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850E55-860A-6642-9183-00D2F97DB570}">
      <dsp:nvSpPr>
        <dsp:cNvPr id="0" name=""/>
        <dsp:cNvSpPr/>
      </dsp:nvSpPr>
      <dsp:spPr>
        <a:xfrm rot="5400000">
          <a:off x="3054958" y="280950"/>
          <a:ext cx="1406333" cy="234010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854369"/>
                <a:satOff val="36567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854369"/>
                <a:satOff val="36567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854369"/>
                <a:satOff val="36567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854369"/>
              <a:satOff val="36567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8D41AC-B91B-4149-B20C-02495F14B08F}">
      <dsp:nvSpPr>
        <dsp:cNvPr id="0" name=""/>
        <dsp:cNvSpPr/>
      </dsp:nvSpPr>
      <dsp:spPr>
        <a:xfrm>
          <a:off x="2820206" y="980138"/>
          <a:ext cx="2112662" cy="185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Reviews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Self-paced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Flexible assignments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Both service and professional development</a:t>
          </a:r>
          <a:endParaRPr lang="en-US" sz="1300" kern="1200" dirty="0"/>
        </a:p>
      </dsp:txBody>
      <dsp:txXfrm>
        <a:off x="2820206" y="980138"/>
        <a:ext cx="2112662" cy="1851872"/>
      </dsp:txXfrm>
    </dsp:sp>
    <dsp:sp modelId="{36828171-CE3C-5B4D-A5E6-74788904497E}">
      <dsp:nvSpPr>
        <dsp:cNvPr id="0" name=""/>
        <dsp:cNvSpPr/>
      </dsp:nvSpPr>
      <dsp:spPr>
        <a:xfrm>
          <a:off x="4534253" y="108669"/>
          <a:ext cx="398615" cy="3986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1281553"/>
                <a:satOff val="54850"/>
                <a:lumOff val="3235"/>
                <a:alphaOff val="0"/>
                <a:shade val="51000"/>
                <a:satMod val="130000"/>
              </a:schemeClr>
            </a:gs>
            <a:gs pos="80000">
              <a:schemeClr val="accent4">
                <a:hueOff val="-1281553"/>
                <a:satOff val="54850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4">
                <a:hueOff val="-1281553"/>
                <a:satOff val="54850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281553"/>
              <a:satOff val="54850"/>
              <a:lumOff val="32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7D8717-DE75-3D4D-8BD5-77E2A3CF407E}">
      <dsp:nvSpPr>
        <dsp:cNvPr id="0" name=""/>
        <dsp:cNvSpPr/>
      </dsp:nvSpPr>
      <dsp:spPr>
        <a:xfrm rot="5400000">
          <a:off x="5641270" y="-359034"/>
          <a:ext cx="1406333" cy="234010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-1708738"/>
                <a:satOff val="73133"/>
                <a:lumOff val="4313"/>
                <a:alphaOff val="0"/>
                <a:shade val="51000"/>
                <a:satMod val="130000"/>
              </a:schemeClr>
            </a:gs>
            <a:gs pos="80000">
              <a:schemeClr val="accent4">
                <a:hueOff val="-1708738"/>
                <a:satOff val="73133"/>
                <a:lumOff val="4313"/>
                <a:alphaOff val="0"/>
                <a:shade val="93000"/>
                <a:satMod val="130000"/>
              </a:schemeClr>
            </a:gs>
            <a:gs pos="100000">
              <a:schemeClr val="accent4">
                <a:hueOff val="-1708738"/>
                <a:satOff val="73133"/>
                <a:lumOff val="431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708738"/>
              <a:satOff val="73133"/>
              <a:lumOff val="43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E63586-673C-764C-93F3-887833FEC882}">
      <dsp:nvSpPr>
        <dsp:cNvPr id="0" name=""/>
        <dsp:cNvSpPr/>
      </dsp:nvSpPr>
      <dsp:spPr>
        <a:xfrm>
          <a:off x="5406517" y="340153"/>
          <a:ext cx="2112662" cy="185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Recognition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Letter of Appreciation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Invitation to Board at 5 reviews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Peer Reviewer Extraordinaire at 15 reviews</a:t>
          </a:r>
          <a:endParaRPr lang="en-US" sz="1300" kern="1200" dirty="0"/>
        </a:p>
      </dsp:txBody>
      <dsp:txXfrm>
        <a:off x="5406517" y="340153"/>
        <a:ext cx="2112662" cy="18518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51830-375D-0444-BD0F-DF1D2843D3F7}">
      <dsp:nvSpPr>
        <dsp:cNvPr id="0" name=""/>
        <dsp:cNvSpPr/>
      </dsp:nvSpPr>
      <dsp:spPr>
        <a:xfrm>
          <a:off x="0" y="387250"/>
          <a:ext cx="774727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275" tIns="416560" rIns="6012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Personal learning community</a:t>
          </a:r>
          <a:endParaRPr lang="en-US" sz="2000" kern="1200" dirty="0"/>
        </a:p>
      </dsp:txBody>
      <dsp:txXfrm>
        <a:off x="0" y="387250"/>
        <a:ext cx="7747274" cy="850500"/>
      </dsp:txXfrm>
    </dsp:sp>
    <dsp:sp modelId="{B99E8BC7-11D3-9545-B061-CF81FBCC1659}">
      <dsp:nvSpPr>
        <dsp:cNvPr id="0" name=""/>
        <dsp:cNvSpPr/>
      </dsp:nvSpPr>
      <dsp:spPr>
        <a:xfrm>
          <a:off x="387363" y="92050"/>
          <a:ext cx="5423091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980" tIns="0" rIns="204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MERLOT Voices</a:t>
          </a:r>
          <a:endParaRPr lang="en-US" sz="2000" kern="1200" dirty="0"/>
        </a:p>
      </dsp:txBody>
      <dsp:txXfrm>
        <a:off x="416184" y="120871"/>
        <a:ext cx="5365449" cy="532758"/>
      </dsp:txXfrm>
    </dsp:sp>
    <dsp:sp modelId="{3C1DE556-690D-DE48-923D-7F68889245E3}">
      <dsp:nvSpPr>
        <dsp:cNvPr id="0" name=""/>
        <dsp:cNvSpPr/>
      </dsp:nvSpPr>
      <dsp:spPr>
        <a:xfrm>
          <a:off x="0" y="1640950"/>
          <a:ext cx="7747274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54369"/>
              <a:satOff val="36567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275" tIns="416560" rIns="6012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Journal of Online Learning and Teaching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Peer-reviewed, open-access, online</a:t>
          </a:r>
          <a:endParaRPr lang="en-US" sz="2000" kern="1200" dirty="0"/>
        </a:p>
      </dsp:txBody>
      <dsp:txXfrm>
        <a:off x="0" y="1640950"/>
        <a:ext cx="7747274" cy="1165500"/>
      </dsp:txXfrm>
    </dsp:sp>
    <dsp:sp modelId="{F905BDFA-A78E-F446-8BCF-E997398F18FA}">
      <dsp:nvSpPr>
        <dsp:cNvPr id="0" name=""/>
        <dsp:cNvSpPr/>
      </dsp:nvSpPr>
      <dsp:spPr>
        <a:xfrm>
          <a:off x="387363" y="1345750"/>
          <a:ext cx="5423091" cy="590400"/>
        </a:xfrm>
        <a:prstGeom prst="roundRect">
          <a:avLst/>
        </a:prstGeom>
        <a:gradFill rotWithShape="0">
          <a:gsLst>
            <a:gs pos="0">
              <a:schemeClr val="accent4">
                <a:hueOff val="-854369"/>
                <a:satOff val="36567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854369"/>
                <a:satOff val="36567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854369"/>
                <a:satOff val="36567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980" tIns="0" rIns="204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JOLT</a:t>
          </a:r>
          <a:endParaRPr lang="en-US" sz="2000" kern="1200" dirty="0"/>
        </a:p>
      </dsp:txBody>
      <dsp:txXfrm>
        <a:off x="416184" y="1374571"/>
        <a:ext cx="5365449" cy="532758"/>
      </dsp:txXfrm>
    </dsp:sp>
    <dsp:sp modelId="{B8D9D563-2011-0C43-BDD3-39F43637C766}">
      <dsp:nvSpPr>
        <dsp:cNvPr id="0" name=""/>
        <dsp:cNvSpPr/>
      </dsp:nvSpPr>
      <dsp:spPr>
        <a:xfrm>
          <a:off x="0" y="3209650"/>
          <a:ext cx="7747274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08738"/>
              <a:satOff val="73133"/>
              <a:lumOff val="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275" tIns="416560" rIns="6012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International Symposium on Emerging Technologies for Online Learning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8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Annual held in Dallas, TX on April 22-24</a:t>
          </a:r>
          <a:endParaRPr lang="en-US" sz="2000" kern="1200" dirty="0"/>
        </a:p>
      </dsp:txBody>
      <dsp:txXfrm>
        <a:off x="0" y="3209650"/>
        <a:ext cx="7747274" cy="1449000"/>
      </dsp:txXfrm>
    </dsp:sp>
    <dsp:sp modelId="{B43C1F4C-F312-FD4C-BC31-8E06D65394FF}">
      <dsp:nvSpPr>
        <dsp:cNvPr id="0" name=""/>
        <dsp:cNvSpPr/>
      </dsp:nvSpPr>
      <dsp:spPr>
        <a:xfrm>
          <a:off x="387363" y="2914450"/>
          <a:ext cx="5423091" cy="590400"/>
        </a:xfrm>
        <a:prstGeom prst="roundRect">
          <a:avLst/>
        </a:prstGeom>
        <a:gradFill rotWithShape="0">
          <a:gsLst>
            <a:gs pos="0">
              <a:schemeClr val="accent4">
                <a:hueOff val="-1708738"/>
                <a:satOff val="73133"/>
                <a:lumOff val="4313"/>
                <a:alphaOff val="0"/>
                <a:shade val="51000"/>
                <a:satMod val="130000"/>
              </a:schemeClr>
            </a:gs>
            <a:gs pos="80000">
              <a:schemeClr val="accent4">
                <a:hueOff val="-1708738"/>
                <a:satOff val="73133"/>
                <a:lumOff val="4313"/>
                <a:alphaOff val="0"/>
                <a:shade val="93000"/>
                <a:satMod val="130000"/>
              </a:schemeClr>
            </a:gs>
            <a:gs pos="100000">
              <a:schemeClr val="accent4">
                <a:hueOff val="-1708738"/>
                <a:satOff val="73133"/>
                <a:lumOff val="4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980" tIns="0" rIns="204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Conference</a:t>
          </a:r>
          <a:endParaRPr lang="en-US" sz="2000" kern="1200" dirty="0"/>
        </a:p>
      </dsp:txBody>
      <dsp:txXfrm>
        <a:off x="416184" y="2943271"/>
        <a:ext cx="5365449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9758D-99D5-BA40-B2F8-6DFDACA5A319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4ECD5-3E0A-3A4E-A459-93C41E734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 Began – Faculty Developer</a:t>
            </a:r>
          </a:p>
          <a:p>
            <a:endParaRPr lang="en-US" dirty="0" smtClean="0"/>
          </a:p>
          <a:p>
            <a:r>
              <a:rPr lang="en-US" dirty="0" smtClean="0"/>
              <a:t>Success</a:t>
            </a:r>
            <a:r>
              <a:rPr lang="en-US" baseline="0" dirty="0" smtClean="0"/>
              <a:t> of an online course comes from </a:t>
            </a:r>
            <a:r>
              <a:rPr lang="en-US" baseline="0" dirty="0" err="1" smtClean="0"/>
              <a:t>dilligent</a:t>
            </a:r>
            <a:r>
              <a:rPr lang="en-US" baseline="0" dirty="0" smtClean="0"/>
              <a:t> planning, a rich and diverse set of learning experiences,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4ECD5-3E0A-3A4E-A459-93C41E7340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0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4ECD5-3E0A-3A4E-A459-93C41E7340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5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0" dirty="0" smtClean="0">
                <a:latin typeface="Arial" charset="0"/>
              </a:rPr>
              <a:t>California State University - 1997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0" dirty="0" smtClean="0">
                <a:latin typeface="Arial" charset="0"/>
              </a:rPr>
              <a:t>Pilot Program - 1998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dirty="0" smtClean="0">
                <a:latin typeface="Arial" charset="0"/>
              </a:rPr>
              <a:t>University System of Georgia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dirty="0" smtClean="0">
                <a:latin typeface="Arial" charset="0"/>
              </a:rPr>
              <a:t>Oklahoma State Board of Regents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dirty="0" smtClean="0">
                <a:latin typeface="Arial" charset="0"/>
              </a:rPr>
              <a:t>University of North Carolina Board of Regents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0" dirty="0" smtClean="0">
                <a:latin typeface="Arial" charset="0"/>
              </a:rPr>
              <a:t>4 Disciplines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dirty="0" smtClean="0">
                <a:latin typeface="Arial" charset="0"/>
              </a:rPr>
              <a:t>Biology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dirty="0" smtClean="0">
                <a:latin typeface="Arial" charset="0"/>
              </a:rPr>
              <a:t>Business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dirty="0" smtClean="0">
                <a:latin typeface="Arial" charset="0"/>
              </a:rPr>
              <a:t>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dirty="0" smtClean="0">
                <a:latin typeface="Arial" charset="0"/>
              </a:rPr>
              <a:t>Teacher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0" dirty="0" smtClean="0">
                <a:latin typeface="Arial" charset="0"/>
              </a:rPr>
              <a:t>Expansion - 2000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dirty="0" smtClean="0">
                <a:latin typeface="Arial" charset="0"/>
              </a:rPr>
              <a:t>16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dirty="0" smtClean="0">
                <a:latin typeface="Arial" charset="0"/>
              </a:rPr>
              <a:t>10 Campus Partners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dirty="0" smtClean="0">
                <a:latin typeface="Arial" charset="0"/>
              </a:rPr>
              <a:t>20 Disciplines</a:t>
            </a:r>
            <a:endParaRPr lang="en-US" sz="1200" b="0" dirty="0" smtClean="0">
              <a:latin typeface="+mn-lt"/>
            </a:endParaRPr>
          </a:p>
          <a:p>
            <a:pPr lvl="0" eaLnBrk="1" hangingPunct="1">
              <a:lnSpc>
                <a:spcPct val="80000"/>
              </a:lnSpc>
            </a:pPr>
            <a:r>
              <a:rPr lang="en-US" sz="1200" b="0" dirty="0" smtClean="0">
                <a:latin typeface="+mn-lt"/>
              </a:rPr>
              <a:t>Currently</a:t>
            </a:r>
          </a:p>
          <a:p>
            <a:pPr lvl="0" eaLnBrk="1" hangingPunct="1">
              <a:lnSpc>
                <a:spcPct val="80000"/>
              </a:lnSpc>
            </a:pPr>
            <a:r>
              <a:rPr lang="en-US" sz="1200" b="0" dirty="0" smtClean="0">
                <a:latin typeface="+mn-lt"/>
              </a:rPr>
              <a:t>	20 Systems</a:t>
            </a:r>
          </a:p>
          <a:p>
            <a:pPr lvl="0" eaLnBrk="1" hangingPunct="1">
              <a:lnSpc>
                <a:spcPct val="80000"/>
              </a:lnSpc>
            </a:pPr>
            <a:r>
              <a:rPr lang="en-US" sz="1200" b="0" dirty="0" smtClean="0">
                <a:latin typeface="+mn-lt"/>
              </a:rPr>
              <a:t>	18 Campus Partners</a:t>
            </a:r>
          </a:p>
          <a:p>
            <a:pPr lvl="0" eaLnBrk="1" hangingPunct="1">
              <a:lnSpc>
                <a:spcPct val="80000"/>
              </a:lnSpc>
            </a:pPr>
            <a:r>
              <a:rPr lang="en-US" sz="1200" b="0" dirty="0" smtClean="0">
                <a:latin typeface="+mn-lt"/>
              </a:rPr>
              <a:t>	22</a:t>
            </a:r>
            <a:r>
              <a:rPr lang="en-US" sz="1200" b="0" baseline="0" dirty="0" smtClean="0">
                <a:latin typeface="+mn-lt"/>
              </a:rPr>
              <a:t> Disciplines</a:t>
            </a:r>
            <a:endParaRPr lang="en-US" sz="1200" b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4ECD5-3E0A-3A4E-A459-93C41E7340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1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materials (not research articles)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4ECD5-3E0A-3A4E-A459-93C41E7340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Comments on usage and pedagogical value from any members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Learning exercises submitted</a:t>
            </a:r>
            <a:r>
              <a:rPr lang="en-US" baseline="0" dirty="0" smtClean="0"/>
              <a:t> to accompany individual materials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Bookmark Collections of resources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Course </a:t>
            </a:r>
            <a:r>
              <a:rPr lang="en-US" dirty="0" err="1" smtClean="0"/>
              <a:t>ePortfolios</a:t>
            </a:r>
            <a:r>
              <a:rPr lang="en-US" dirty="0" smtClean="0"/>
              <a:t> with</a:t>
            </a:r>
            <a:r>
              <a:rPr lang="en-US" baseline="0" dirty="0" smtClean="0"/>
              <a:t> prerequisites, learning outcomes, assessment and then the materials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Content Builder pages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4ECD5-3E0A-3A4E-A459-93C41E7340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62,000 materials (number in flux)</a:t>
            </a:r>
          </a:p>
          <a:p>
            <a:r>
              <a:rPr lang="en-US" dirty="0" smtClean="0"/>
              <a:t>- 4117 peer</a:t>
            </a:r>
            <a:r>
              <a:rPr lang="en-US" baseline="0" dirty="0" smtClean="0"/>
              <a:t> reviews</a:t>
            </a:r>
            <a:r>
              <a:rPr lang="en-US" dirty="0" smtClean="0"/>
              <a:t> </a:t>
            </a:r>
          </a:p>
          <a:p>
            <a:r>
              <a:rPr lang="en-US" dirty="0" smtClean="0"/>
              <a:t>- 571 completed peer reviews by Teacher Ed Board</a:t>
            </a:r>
          </a:p>
          <a:p>
            <a:endParaRPr lang="en-US" dirty="0" smtClean="0"/>
          </a:p>
          <a:p>
            <a:r>
              <a:rPr lang="en-US" dirty="0" smtClean="0"/>
              <a:t>130,000 members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9296 bookmarked</a:t>
            </a:r>
            <a:r>
              <a:rPr lang="en-US" baseline="0" dirty="0" smtClean="0"/>
              <a:t> collections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5186 submitters of materials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3092 authors of materials</a:t>
            </a:r>
          </a:p>
          <a:p>
            <a:r>
              <a:rPr lang="en-US" dirty="0" smtClean="0"/>
              <a:t>- 1315 peer reviewers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4ECD5-3E0A-3A4E-A459-93C41E7340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62,000 materials (number in flux)</a:t>
            </a:r>
          </a:p>
          <a:p>
            <a:r>
              <a:rPr lang="en-US" dirty="0" smtClean="0"/>
              <a:t>- 571 materials peer reviewed by Teacher Ed Board</a:t>
            </a:r>
          </a:p>
          <a:p>
            <a:endParaRPr lang="en-US" dirty="0" smtClean="0"/>
          </a:p>
          <a:p>
            <a:r>
              <a:rPr lang="en-US" dirty="0" smtClean="0"/>
              <a:t>130,000 members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9296 bookmarked</a:t>
            </a:r>
            <a:r>
              <a:rPr lang="en-US" baseline="0" dirty="0" smtClean="0"/>
              <a:t> collections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5186 submitters of materials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3092 authors of materials</a:t>
            </a:r>
          </a:p>
          <a:p>
            <a:r>
              <a:rPr lang="en-US" dirty="0" smtClean="0"/>
              <a:t>- 1315 peer reviewers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4ECD5-3E0A-3A4E-A459-93C41E7340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Training</a:t>
            </a:r>
          </a:p>
          <a:p>
            <a:pPr lvl="0"/>
            <a:r>
              <a:rPr lang="en-US" dirty="0" smtClean="0"/>
              <a:t>“Getting Reviewers Accustomed to the Process of Evaluation”</a:t>
            </a:r>
          </a:p>
          <a:p>
            <a:pPr lvl="0"/>
            <a:r>
              <a:rPr lang="en-US" dirty="0" smtClean="0"/>
              <a:t>Webinar</a:t>
            </a:r>
          </a:p>
          <a:p>
            <a:pPr lvl="0"/>
            <a:r>
              <a:rPr lang="en-US" dirty="0" smtClean="0"/>
              <a:t>3 one hour sessions for one week</a:t>
            </a:r>
          </a:p>
          <a:p>
            <a:pPr lvl="0"/>
            <a:r>
              <a:rPr lang="en-US" dirty="0" smtClean="0"/>
              <a:t>Finish by submitting a review</a:t>
            </a:r>
          </a:p>
          <a:p>
            <a:pPr lvl="0"/>
            <a:r>
              <a:rPr lang="en-US" dirty="0" smtClean="0"/>
              <a:t>Assigned to Editorial Board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4ECD5-3E0A-3A4E-A459-93C41E7340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1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93A1-DCC3-294E-8031-BB6FE2F8E362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93A1-DCC3-294E-8031-BB6FE2F8E362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ACB-E056-C546-889B-8A312D90F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93A1-DCC3-294E-8031-BB6FE2F8E362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ACB-E056-C546-889B-8A312D90F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93A1-DCC3-294E-8031-BB6FE2F8E362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ACB-E056-C546-889B-8A312D90F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93A1-DCC3-294E-8031-BB6FE2F8E362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ACB-E056-C546-889B-8A312D90F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93A1-DCC3-294E-8031-BB6FE2F8E362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ACB-E056-C546-889B-8A312D90F7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93A1-DCC3-294E-8031-BB6FE2F8E362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ACB-E056-C546-889B-8A312D90F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93A1-DCC3-294E-8031-BB6FE2F8E362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ACB-E056-C546-889B-8A312D90F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93A1-DCC3-294E-8031-BB6FE2F8E362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ACB-E056-C546-889B-8A312D90F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93A1-DCC3-294E-8031-BB6FE2F8E362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93A1-DCC3-294E-8031-BB6FE2F8E362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1ACB-E056-C546-889B-8A312D90F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3D93A1-DCC3-294E-8031-BB6FE2F8E362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B4E1ACB-E056-C546-889B-8A312D90F7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jmoore@calstate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53521" y="1345722"/>
            <a:ext cx="5648623" cy="1894516"/>
          </a:xfrm>
        </p:spPr>
        <p:txBody>
          <a:bodyPr/>
          <a:lstStyle/>
          <a:p>
            <a:r>
              <a:rPr lang="en-US" sz="4000" dirty="0" smtClean="0"/>
              <a:t>A Sip of MERLOT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60103" y="4199467"/>
            <a:ext cx="5180141" cy="2946400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Jane Moore, </a:t>
            </a:r>
            <a:r>
              <a:rPr lang="en-US" sz="1600" dirty="0" err="1" smtClean="0">
                <a:solidFill>
                  <a:schemeClr val="bg1"/>
                </a:solidFill>
              </a:rPr>
              <a:t>Ed.d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Director of MERLOT Editorial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and professional development services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446" y="913884"/>
            <a:ext cx="4653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KEEP UP WITH EMERGING TECHNOLOGY:</a:t>
            </a:r>
          </a:p>
          <a:p>
            <a:endParaRPr lang="en-US" b="1" dirty="0"/>
          </a:p>
          <a:p>
            <a:r>
              <a:rPr lang="en-US" b="1" dirty="0" smtClean="0"/>
              <a:t>BECOME A MERLOT PEER Reviewer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2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Merlot by the numbers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848" y="1649560"/>
            <a:ext cx="19463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62,000+</a:t>
            </a:r>
            <a:endParaRPr lang="en-US" dirty="0" smtClean="0"/>
          </a:p>
          <a:p>
            <a:pPr algn="r"/>
            <a:r>
              <a:rPr lang="en-US" sz="1400" dirty="0" smtClean="0"/>
              <a:t>Materials Currently   </a:t>
            </a:r>
            <a:br>
              <a:rPr lang="en-US" sz="1400" dirty="0" smtClean="0"/>
            </a:br>
            <a:r>
              <a:rPr lang="en-US" sz="1400" dirty="0" smtClean="0"/>
              <a:t>in the Collection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42009" y="3480544"/>
            <a:ext cx="16164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4,200</a:t>
            </a:r>
            <a:endParaRPr lang="en-US" dirty="0" smtClean="0"/>
          </a:p>
          <a:p>
            <a:r>
              <a:rPr lang="en-US" sz="1400" dirty="0" smtClean="0"/>
              <a:t>Peer Reviews</a:t>
            </a:r>
          </a:p>
        </p:txBody>
      </p:sp>
      <p:pic>
        <p:nvPicPr>
          <p:cNvPr id="3" name="Picture 2" descr="Data-Information-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82" y="1112344"/>
            <a:ext cx="3251200" cy="3251200"/>
          </a:xfrm>
          <a:prstGeom prst="rect">
            <a:avLst/>
          </a:prstGeom>
        </p:spPr>
      </p:pic>
      <p:pic>
        <p:nvPicPr>
          <p:cNvPr id="4" name="Picture 3" descr="Data-Certificate-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64" y="2676195"/>
            <a:ext cx="1955494" cy="19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Merlot by the numbers</a:t>
            </a:r>
            <a:endParaRPr lang="en-US" dirty="0"/>
          </a:p>
        </p:txBody>
      </p:sp>
      <p:pic>
        <p:nvPicPr>
          <p:cNvPr id="5" name="Picture 4" descr="Certificate-01-2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21" y="1199636"/>
            <a:ext cx="1790554" cy="1790554"/>
          </a:xfrm>
          <a:prstGeom prst="rect">
            <a:avLst/>
          </a:prstGeom>
        </p:spPr>
      </p:pic>
      <p:pic>
        <p:nvPicPr>
          <p:cNvPr id="6" name="Picture 5" descr="Bookmark-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187676"/>
            <a:ext cx="1814474" cy="1814474"/>
          </a:xfrm>
          <a:prstGeom prst="rect">
            <a:avLst/>
          </a:prstGeom>
        </p:spPr>
      </p:pic>
      <p:pic>
        <p:nvPicPr>
          <p:cNvPr id="7" name="Picture 6" descr="Computer-Desktop-2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68" y="1797991"/>
            <a:ext cx="1814474" cy="1814474"/>
          </a:xfrm>
          <a:prstGeom prst="rect">
            <a:avLst/>
          </a:prstGeom>
        </p:spPr>
      </p:pic>
      <p:pic>
        <p:nvPicPr>
          <p:cNvPr id="8" name="Picture 7" descr="People-2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14" y="1797991"/>
            <a:ext cx="1814474" cy="1814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60" y="3068169"/>
            <a:ext cx="18144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18,000</a:t>
            </a:r>
            <a:endParaRPr lang="en-US" dirty="0" smtClean="0"/>
          </a:p>
          <a:p>
            <a:pPr algn="ctr"/>
            <a:r>
              <a:rPr lang="en-US" sz="1400" dirty="0" smtClean="0"/>
              <a:t>Bookmarked Collections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739314" y="3651456"/>
            <a:ext cx="18144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135,000</a:t>
            </a:r>
            <a:endParaRPr lang="en-US" dirty="0" smtClean="0"/>
          </a:p>
          <a:p>
            <a:pPr algn="ctr"/>
            <a:r>
              <a:rPr lang="en-US" sz="1400" dirty="0" smtClean="0"/>
              <a:t>Members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54128" y="3668591"/>
            <a:ext cx="1814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3,100</a:t>
            </a:r>
            <a:endParaRPr lang="en-US" dirty="0" smtClean="0"/>
          </a:p>
          <a:p>
            <a:pPr algn="ctr"/>
            <a:r>
              <a:rPr lang="en-US" sz="1400" dirty="0" smtClean="0"/>
              <a:t>Members Authoring Materials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48101" y="3068169"/>
            <a:ext cx="18144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1200</a:t>
            </a:r>
            <a:endParaRPr lang="en-US" dirty="0" smtClean="0"/>
          </a:p>
          <a:p>
            <a:pPr algn="ctr"/>
            <a:r>
              <a:rPr lang="en-US" sz="1400" dirty="0" smtClean="0"/>
              <a:t>Peer</a:t>
            </a:r>
          </a:p>
          <a:p>
            <a:pPr algn="ctr"/>
            <a:r>
              <a:rPr lang="en-US" sz="1400" dirty="0" smtClean="0"/>
              <a:t>Reviewers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666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materials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4932229"/>
              </p:ext>
            </p:extLst>
          </p:nvPr>
        </p:nvGraphicFramePr>
        <p:xfrm>
          <a:off x="660017" y="1500110"/>
          <a:ext cx="7490205" cy="463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960" y="900062"/>
            <a:ext cx="7847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Peer reviewers can award a material a maximum of 5 stars for meeting the following criteria: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3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40728" y="1517852"/>
            <a:ext cx="5212080" cy="1564379"/>
          </a:xfrm>
        </p:spPr>
        <p:txBody>
          <a:bodyPr/>
          <a:lstStyle/>
          <a:p>
            <a:r>
              <a:rPr lang="en-US" dirty="0" smtClean="0"/>
              <a:t>2-stage peer Review process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49552" y="3068161"/>
            <a:ext cx="3807779" cy="313414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Triage</a:t>
            </a:r>
            <a:br>
              <a:rPr lang="en-US" b="0" dirty="0" smtClean="0"/>
            </a:br>
            <a:endParaRPr lang="en-US" b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Individual Reviews</a:t>
            </a:r>
            <a:br>
              <a:rPr lang="en-US" b="0" dirty="0" smtClean="0"/>
            </a:br>
            <a:endParaRPr lang="en-US" b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Composite Reviews</a:t>
            </a:r>
            <a:br>
              <a:rPr lang="en-US" b="0" dirty="0" smtClean="0"/>
            </a:br>
            <a:endParaRPr lang="en-US" b="0" dirty="0"/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Author Approval</a:t>
            </a:r>
            <a:br>
              <a:rPr lang="en-US" b="0" dirty="0" smtClean="0"/>
            </a:br>
            <a:endParaRPr lang="en-US" b="0" dirty="0"/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Review Posted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2880079" y="35402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9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8099095"/>
              </p:ext>
            </p:extLst>
          </p:nvPr>
        </p:nvGraphicFramePr>
        <p:xfrm>
          <a:off x="920024" y="1481811"/>
          <a:ext cx="7423876" cy="468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people of merlot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" y="900062"/>
            <a:ext cx="78472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MERLOT is organized similarly to a journal editorial board: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7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dirty="0" smtClean="0"/>
              <a:t>Agriculture and Environmental Sciences</a:t>
            </a:r>
          </a:p>
          <a:p>
            <a:r>
              <a:rPr lang="en-US" b="0" dirty="0" smtClean="0"/>
              <a:t>Biology</a:t>
            </a:r>
            <a:endParaRPr lang="en-US" b="0" dirty="0"/>
          </a:p>
          <a:p>
            <a:r>
              <a:rPr lang="en-US" b="0" dirty="0"/>
              <a:t>Business</a:t>
            </a:r>
          </a:p>
          <a:p>
            <a:r>
              <a:rPr lang="en-US" b="0" dirty="0" smtClean="0"/>
              <a:t>Chemistry</a:t>
            </a:r>
          </a:p>
          <a:p>
            <a:r>
              <a:rPr lang="en-US" b="0" dirty="0" smtClean="0"/>
              <a:t>Communication Sciences and Disorders</a:t>
            </a:r>
            <a:endParaRPr lang="en-US" b="0" dirty="0"/>
          </a:p>
          <a:p>
            <a:r>
              <a:rPr lang="en-US" b="0" dirty="0"/>
              <a:t>Criminal Justice</a:t>
            </a:r>
          </a:p>
          <a:p>
            <a:r>
              <a:rPr lang="en-US" b="0" dirty="0"/>
              <a:t>Engineering</a:t>
            </a:r>
          </a:p>
          <a:p>
            <a:r>
              <a:rPr lang="en-US" b="0" dirty="0"/>
              <a:t>English</a:t>
            </a:r>
          </a:p>
          <a:p>
            <a:r>
              <a:rPr lang="en-US" b="0" dirty="0" smtClean="0"/>
              <a:t>Fire </a:t>
            </a:r>
            <a:r>
              <a:rPr lang="en-US" b="0" dirty="0"/>
              <a:t>Safety</a:t>
            </a:r>
          </a:p>
          <a:p>
            <a:r>
              <a:rPr lang="en-US" b="0" dirty="0"/>
              <a:t>Health Sciences</a:t>
            </a:r>
          </a:p>
          <a:p>
            <a:r>
              <a:rPr lang="en-US" b="0" dirty="0" smtClean="0"/>
              <a:t>History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dirty="0"/>
              <a:t>Information </a:t>
            </a:r>
            <a:r>
              <a:rPr lang="en-US" b="0" dirty="0" smtClean="0"/>
              <a:t>Technology</a:t>
            </a:r>
          </a:p>
          <a:p>
            <a:r>
              <a:rPr lang="en-US" b="0" dirty="0" smtClean="0"/>
              <a:t>Mathematics</a:t>
            </a:r>
            <a:endParaRPr lang="en-US" b="0" dirty="0"/>
          </a:p>
          <a:p>
            <a:r>
              <a:rPr lang="en-US" b="0" dirty="0"/>
              <a:t>Music</a:t>
            </a:r>
          </a:p>
          <a:p>
            <a:r>
              <a:rPr lang="en-US" b="0" dirty="0" smtClean="0"/>
              <a:t>Physics</a:t>
            </a:r>
          </a:p>
          <a:p>
            <a:r>
              <a:rPr lang="en-US" b="0" dirty="0" smtClean="0"/>
              <a:t>Professional Coaching</a:t>
            </a:r>
            <a:endParaRPr lang="en-US" b="0" dirty="0"/>
          </a:p>
          <a:p>
            <a:r>
              <a:rPr lang="en-US" b="0" dirty="0" smtClean="0"/>
              <a:t>Psychology</a:t>
            </a:r>
          </a:p>
          <a:p>
            <a:r>
              <a:rPr lang="en-US" b="0" dirty="0" smtClean="0"/>
              <a:t>Sociology</a:t>
            </a:r>
            <a:endParaRPr lang="en-US" b="0" dirty="0"/>
          </a:p>
          <a:p>
            <a:r>
              <a:rPr lang="en-US" b="0" dirty="0"/>
              <a:t>Statistics</a:t>
            </a:r>
          </a:p>
          <a:p>
            <a:r>
              <a:rPr lang="en-US" b="0" dirty="0"/>
              <a:t>Teacher Education</a:t>
            </a:r>
          </a:p>
          <a:p>
            <a:r>
              <a:rPr lang="en-US" b="0" dirty="0"/>
              <a:t>Technical Allied Health</a:t>
            </a:r>
          </a:p>
          <a:p>
            <a:r>
              <a:rPr lang="en-US" b="0" dirty="0"/>
              <a:t>World </a:t>
            </a:r>
            <a:r>
              <a:rPr lang="en-US" b="0" dirty="0" smtClean="0"/>
              <a:t>Languages</a:t>
            </a:r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MERLOT Editorial Discipline 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1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91724" y="1097280"/>
            <a:ext cx="3231636" cy="3712464"/>
          </a:xfrm>
        </p:spPr>
        <p:txBody>
          <a:bodyPr>
            <a:normAutofit/>
          </a:bodyPr>
          <a:lstStyle/>
          <a:p>
            <a:r>
              <a:rPr lang="en-US" sz="1800" b="0" dirty="0" err="1" smtClean="0"/>
              <a:t>ePortfolios</a:t>
            </a:r>
            <a:endParaRPr lang="en-US" sz="1800" b="0" dirty="0" smtClean="0"/>
          </a:p>
          <a:p>
            <a:endParaRPr lang="en-US" sz="1800" b="0" dirty="0" smtClean="0"/>
          </a:p>
          <a:p>
            <a:r>
              <a:rPr lang="en-US" sz="1800" b="0" dirty="0" smtClean="0"/>
              <a:t>Faculty Development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Library and Information Sciences</a:t>
            </a:r>
          </a:p>
          <a:p>
            <a:endParaRPr lang="en-US" sz="1800" b="0" dirty="0" smtClean="0"/>
          </a:p>
          <a:p>
            <a:r>
              <a:rPr lang="en-US" sz="1800" b="0" dirty="0" err="1" smtClean="0"/>
              <a:t>MERLOTx</a:t>
            </a:r>
            <a:r>
              <a:rPr lang="en-US" sz="1800" b="0" dirty="0" smtClean="0"/>
              <a:t> – Student Learning Library</a:t>
            </a:r>
            <a:endParaRPr lang="en-US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b="0" dirty="0" smtClean="0"/>
              <a:t>Mobile Learning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Online Courses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Pedagogy</a:t>
            </a:r>
            <a:endParaRPr lang="en-US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771" y="365760"/>
            <a:ext cx="7867756" cy="548640"/>
          </a:xfrm>
        </p:spPr>
        <p:txBody>
          <a:bodyPr/>
          <a:lstStyle/>
          <a:p>
            <a:r>
              <a:rPr lang="en-US" dirty="0" smtClean="0"/>
              <a:t>MERLOT ACADEMIC SUPPORT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44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peer review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986306"/>
              </p:ext>
            </p:extLst>
          </p:nvPr>
        </p:nvGraphicFramePr>
        <p:xfrm>
          <a:off x="822960" y="1100628"/>
          <a:ext cx="7520940" cy="357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246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look!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Browsing the material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49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Merlot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000" b="0" dirty="0" smtClean="0"/>
              <a:t>Supplemental resources to accompany learning content</a:t>
            </a:r>
            <a:br>
              <a:rPr lang="en-US" sz="2000" b="0" dirty="0" smtClean="0"/>
            </a:br>
            <a:endParaRPr lang="en-US" sz="2000" b="0" dirty="0" smtClean="0"/>
          </a:p>
          <a:p>
            <a:pPr>
              <a:buFont typeface="Arial"/>
              <a:buChar char="•"/>
            </a:pPr>
            <a:r>
              <a:rPr lang="en-US" sz="2000" b="0" dirty="0" smtClean="0"/>
              <a:t>Materials to promote experiential learning online</a:t>
            </a:r>
            <a:br>
              <a:rPr lang="en-US" sz="2000" b="0" dirty="0" smtClean="0"/>
            </a:br>
            <a:endParaRPr lang="en-US" sz="2000" b="0" dirty="0" smtClean="0"/>
          </a:p>
          <a:p>
            <a:pPr>
              <a:buFont typeface="Arial"/>
              <a:buChar char="•"/>
            </a:pPr>
            <a:r>
              <a:rPr lang="en-US" sz="2000" b="0" dirty="0" smtClean="0"/>
              <a:t>Inspiration for editing and expanding assignments</a:t>
            </a:r>
            <a:br>
              <a:rPr lang="en-US" sz="2000" b="0" dirty="0" smtClean="0"/>
            </a:br>
            <a:endParaRPr lang="en-US" sz="2000" b="0" dirty="0" smtClean="0"/>
          </a:p>
          <a:p>
            <a:pPr>
              <a:buFont typeface="Arial"/>
              <a:buChar char="•"/>
            </a:pPr>
            <a:r>
              <a:rPr lang="en-US" sz="2000" b="0" dirty="0" smtClean="0"/>
              <a:t>Space to collect and curate discipline-specific tools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How might you use MERLOT in your online class?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9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103" y="1286648"/>
            <a:ext cx="7205797" cy="3393829"/>
          </a:xfrm>
        </p:spPr>
        <p:txBody>
          <a:bodyPr/>
          <a:lstStyle/>
          <a:p>
            <a:pPr marL="0" indent="0"/>
            <a:endParaRPr lang="en-US" b="0" dirty="0" smtClean="0"/>
          </a:p>
          <a:p>
            <a:pPr>
              <a:buFont typeface="+mj-lt"/>
              <a:buAutoNum type="arabicPeriod"/>
            </a:pPr>
            <a:r>
              <a:rPr lang="en-US" sz="1800" b="0" dirty="0" smtClean="0"/>
              <a:t>Overview</a:t>
            </a:r>
          </a:p>
          <a:p>
            <a:pPr>
              <a:buFont typeface="+mj-lt"/>
              <a:buAutoNum type="arabicPeriod"/>
            </a:pPr>
            <a:r>
              <a:rPr lang="en-US" sz="1800" b="0" dirty="0" smtClean="0"/>
              <a:t>Process</a:t>
            </a:r>
          </a:p>
          <a:p>
            <a:pPr>
              <a:buFont typeface="+mj-lt"/>
              <a:buAutoNum type="arabicPeriod"/>
            </a:pPr>
            <a:r>
              <a:rPr lang="en-US" sz="1800" b="0" dirty="0" smtClean="0"/>
              <a:t>Live Demo</a:t>
            </a:r>
          </a:p>
          <a:p>
            <a:pPr>
              <a:buFont typeface="+mj-lt"/>
              <a:buAutoNum type="arabicPeriod"/>
            </a:pPr>
            <a:r>
              <a:rPr lang="en-US" sz="1800" b="0" dirty="0" smtClean="0"/>
              <a:t>Additional Resources</a:t>
            </a:r>
          </a:p>
          <a:p>
            <a:pPr>
              <a:buFont typeface="+mj-lt"/>
              <a:buAutoNum type="arabicPeriod"/>
            </a:pPr>
            <a:r>
              <a:rPr lang="en-US" sz="1800" b="0" dirty="0" smtClean="0"/>
              <a:t>Questions &amp; Comments</a:t>
            </a:r>
          </a:p>
        </p:txBody>
      </p:sp>
      <p:pic>
        <p:nvPicPr>
          <p:cNvPr id="6" name="Picture 5" descr="Map-Location-2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02" y="1084133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9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sip!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4325841"/>
              </p:ext>
            </p:extLst>
          </p:nvPr>
        </p:nvGraphicFramePr>
        <p:xfrm>
          <a:off x="822960" y="1121693"/>
          <a:ext cx="7747274" cy="475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733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104" y="1187675"/>
            <a:ext cx="3546264" cy="3492802"/>
          </a:xfrm>
        </p:spPr>
        <p:txBody>
          <a:bodyPr/>
          <a:lstStyle/>
          <a:p>
            <a:pPr marL="0" indent="0"/>
            <a:endParaRPr lang="en-US" b="0" dirty="0" smtClean="0"/>
          </a:p>
          <a:p>
            <a:pPr>
              <a:buFont typeface="+mj-lt"/>
              <a:buAutoNum type="arabicPeriod"/>
            </a:pP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</a:rPr>
              <a:t>What do you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KNOW</a:t>
            </a: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</a:rPr>
              <a:t> about MERLOT already?</a:t>
            </a:r>
            <a:br>
              <a:rPr lang="en-US" sz="1800" b="0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</a:rPr>
              <a:t>What do you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WANT</a:t>
            </a:r>
            <a:r>
              <a:rPr lang="en-US" sz="1800" b="0" dirty="0" smtClean="0">
                <a:solidFill>
                  <a:schemeClr val="bg1">
                    <a:lumMod val="75000"/>
                  </a:schemeClr>
                </a:solidFill>
              </a:rPr>
              <a:t> to know about MERLOT?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1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800" b="0" dirty="0" smtClean="0"/>
              <a:t>What have you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LEARNED</a:t>
            </a:r>
            <a:r>
              <a:rPr lang="en-US" sz="1800" b="0" dirty="0" smtClean="0"/>
              <a:t> about MERLOT today?</a:t>
            </a:r>
          </a:p>
        </p:txBody>
      </p:sp>
      <p:pic>
        <p:nvPicPr>
          <p:cNvPr id="5" name="Picture 4" descr="Light-Bulb-2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54" y="1112651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22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84024" y="1938385"/>
            <a:ext cx="5650992" cy="1207509"/>
          </a:xfrm>
        </p:spPr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760104" y="5479344"/>
            <a:ext cx="5059058" cy="1203161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Jane Moore</a:t>
            </a:r>
          </a:p>
          <a:p>
            <a:pPr algn="r"/>
            <a:r>
              <a:rPr lang="en-US" sz="1100" dirty="0" smtClean="0">
                <a:solidFill>
                  <a:schemeClr val="bg1"/>
                </a:solidFill>
                <a:hlinkClick r:id="rId2"/>
              </a:rPr>
              <a:t>jmoore@calstate.edu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r"/>
            <a:r>
              <a:rPr lang="en-US" sz="1100" dirty="0" err="1" smtClean="0">
                <a:solidFill>
                  <a:schemeClr val="bg1"/>
                </a:solidFill>
              </a:rPr>
              <a:t>jane@merlot.org</a:t>
            </a:r>
            <a:endParaRPr lang="en-US" sz="11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5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104" y="1187675"/>
            <a:ext cx="3546264" cy="3492802"/>
          </a:xfrm>
        </p:spPr>
        <p:txBody>
          <a:bodyPr/>
          <a:lstStyle/>
          <a:p>
            <a:pPr marL="0" indent="0"/>
            <a:endParaRPr lang="en-US" b="0" dirty="0" smtClean="0"/>
          </a:p>
          <a:p>
            <a:pPr>
              <a:buFont typeface="+mj-lt"/>
              <a:buAutoNum type="arabicPeriod"/>
            </a:pPr>
            <a:r>
              <a:rPr lang="en-US" sz="1800" b="0" dirty="0" smtClean="0"/>
              <a:t>What do you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KNOW</a:t>
            </a:r>
            <a:r>
              <a:rPr lang="en-US" sz="1800" b="0" dirty="0" smtClean="0"/>
              <a:t> about MERLOT already?</a:t>
            </a:r>
            <a:br>
              <a:rPr lang="en-US" sz="1800" b="0" dirty="0" smtClean="0"/>
            </a:br>
            <a:endParaRPr lang="en-US" sz="1800" b="0" dirty="0" smtClean="0"/>
          </a:p>
          <a:p>
            <a:pPr>
              <a:buFont typeface="+mj-lt"/>
              <a:buAutoNum type="arabicPeriod"/>
            </a:pPr>
            <a:r>
              <a:rPr lang="en-US" sz="1800" b="0" dirty="0" smtClean="0"/>
              <a:t>What do you </a:t>
            </a:r>
            <a:r>
              <a:rPr lang="en-US" sz="1800" dirty="0" smtClean="0">
                <a:solidFill>
                  <a:srgbClr val="C96D07"/>
                </a:solidFill>
              </a:rPr>
              <a:t>WANT</a:t>
            </a:r>
            <a:r>
              <a:rPr lang="en-US" sz="1800" b="0" dirty="0" smtClean="0"/>
              <a:t> to know about MERLOT?</a:t>
            </a:r>
            <a:br>
              <a:rPr lang="en-US" sz="1800" b="0" dirty="0" smtClean="0"/>
            </a:br>
            <a:endParaRPr lang="en-US" sz="1800" b="0" dirty="0" smtClean="0"/>
          </a:p>
          <a:p>
            <a:pPr>
              <a:buFont typeface="+mj-lt"/>
              <a:buAutoNum type="arabicPeriod"/>
            </a:pPr>
            <a:r>
              <a:rPr lang="en-US" sz="1800" b="0" dirty="0" smtClean="0">
                <a:solidFill>
                  <a:srgbClr val="BFBFBF"/>
                </a:solidFill>
              </a:rPr>
              <a:t>What have you </a:t>
            </a:r>
            <a:r>
              <a:rPr lang="en-US" sz="1800" dirty="0" smtClean="0">
                <a:solidFill>
                  <a:srgbClr val="BFBFBF"/>
                </a:solidFill>
              </a:rPr>
              <a:t>LEARNED</a:t>
            </a:r>
            <a:r>
              <a:rPr lang="en-US" sz="1800" b="0" dirty="0" smtClean="0">
                <a:solidFill>
                  <a:srgbClr val="BFBFBF"/>
                </a:solidFill>
              </a:rPr>
              <a:t> about MERLOT today?</a:t>
            </a:r>
          </a:p>
        </p:txBody>
      </p:sp>
      <p:pic>
        <p:nvPicPr>
          <p:cNvPr id="4" name="Picture 3" descr="Window-Information-2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154688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365760"/>
            <a:ext cx="7640025" cy="548640"/>
          </a:xfrm>
        </p:spPr>
        <p:txBody>
          <a:bodyPr/>
          <a:lstStyle/>
          <a:p>
            <a:r>
              <a:rPr lang="en-US" dirty="0" smtClean="0"/>
              <a:t>Resources to support online learning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648444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534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345890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75634" cy="548640"/>
          </a:xfrm>
        </p:spPr>
        <p:txBody>
          <a:bodyPr/>
          <a:lstStyle/>
          <a:p>
            <a:r>
              <a:rPr lang="en-US" dirty="0" smtClean="0"/>
              <a:t>Resources to support online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merlot?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61836"/>
            <a:ext cx="7520940" cy="3164871"/>
          </a:xfrm>
        </p:spPr>
        <p:txBody>
          <a:bodyPr/>
          <a:lstStyle/>
          <a:p>
            <a:pPr>
              <a:buFont typeface="+mj-lt"/>
              <a:buAutoNum type="alphaLcPeriod"/>
            </a:pPr>
            <a:r>
              <a:rPr lang="en-US" b="0" dirty="0" smtClean="0"/>
              <a:t>A free collection of open educational resources (OER)</a:t>
            </a:r>
            <a:br>
              <a:rPr lang="en-US" b="0" dirty="0" smtClean="0"/>
            </a:br>
            <a:endParaRPr lang="en-US" b="0" dirty="0" smtClean="0"/>
          </a:p>
          <a:p>
            <a:pPr>
              <a:buFont typeface="+mj-lt"/>
              <a:buAutoNum type="alphaLcPeriod"/>
            </a:pPr>
            <a:r>
              <a:rPr lang="en-US" b="0" dirty="0" smtClean="0"/>
              <a:t>An educational community organized into contributors, peer reviewers and editorial boards</a:t>
            </a:r>
            <a:br>
              <a:rPr lang="en-US" b="0" dirty="0" smtClean="0"/>
            </a:br>
            <a:endParaRPr lang="en-US" b="0" dirty="0" smtClean="0"/>
          </a:p>
          <a:p>
            <a:pPr>
              <a:buFont typeface="+mj-lt"/>
              <a:buAutoNum type="alphaLcPeriod"/>
            </a:pPr>
            <a:r>
              <a:rPr lang="en-US" b="0" dirty="0" smtClean="0"/>
              <a:t>A curated set of learning materials that are triaged and peer-reviewed for quality, ease of use and potential for learning</a:t>
            </a:r>
          </a:p>
          <a:p>
            <a:pPr>
              <a:buFont typeface="+mj-lt"/>
              <a:buAutoNum type="alphaLcPeriod"/>
            </a:pPr>
            <a:endParaRPr lang="en-US" b="0" dirty="0" smtClean="0"/>
          </a:p>
          <a:p>
            <a:pPr>
              <a:buFont typeface="+mj-lt"/>
              <a:buAutoNum type="alphaLcPeriod"/>
            </a:pPr>
            <a:r>
              <a:rPr lang="en-US" b="0" dirty="0" smtClean="0"/>
              <a:t>All of the above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293477" y="900062"/>
            <a:ext cx="7376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…</a:t>
            </a:r>
            <a:r>
              <a:rPr lang="en-US" sz="1600" b="0" dirty="0" smtClean="0">
                <a:solidFill>
                  <a:schemeClr val="bg2"/>
                </a:solidFill>
              </a:rPr>
              <a:t>beyond the meaning of the acronym, the </a:t>
            </a:r>
            <a:r>
              <a:rPr lang="en-US" sz="1600" b="1" dirty="0" smtClean="0">
                <a:solidFill>
                  <a:schemeClr val="bg2"/>
                </a:solidFill>
              </a:rPr>
              <a:t>Multimedia Educational Resource for Learning and Online Teaching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6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history of merlot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14824976"/>
              </p:ext>
            </p:extLst>
          </p:nvPr>
        </p:nvGraphicFramePr>
        <p:xfrm>
          <a:off x="822961" y="1120082"/>
          <a:ext cx="7907278" cy="4030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840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600" b="0" dirty="0" smtClean="0"/>
              <a:t>Animations</a:t>
            </a:r>
          </a:p>
          <a:p>
            <a:r>
              <a:rPr lang="en-US" sz="1600" b="0" dirty="0" smtClean="0"/>
              <a:t>Assessment Tools</a:t>
            </a:r>
          </a:p>
          <a:p>
            <a:r>
              <a:rPr lang="en-US" sz="1600" b="0" dirty="0" smtClean="0"/>
              <a:t>Assignments</a:t>
            </a:r>
          </a:p>
          <a:p>
            <a:r>
              <a:rPr lang="en-US" sz="1600" b="0" dirty="0" smtClean="0"/>
              <a:t>Case Studies</a:t>
            </a:r>
          </a:p>
          <a:p>
            <a:r>
              <a:rPr lang="en-US" sz="1600" b="0" dirty="0" smtClean="0"/>
              <a:t>Collections</a:t>
            </a:r>
          </a:p>
          <a:p>
            <a:r>
              <a:rPr lang="en-US" sz="1600" b="0" dirty="0" smtClean="0"/>
              <a:t>Development Tools</a:t>
            </a:r>
          </a:p>
          <a:p>
            <a:r>
              <a:rPr lang="en-US" sz="1600" b="0" dirty="0" smtClean="0"/>
              <a:t>Drill and Practice Tools</a:t>
            </a:r>
          </a:p>
          <a:p>
            <a:r>
              <a:rPr lang="en-US" sz="1600" b="0" dirty="0" err="1" smtClean="0"/>
              <a:t>ePortfolios</a:t>
            </a:r>
            <a:endParaRPr lang="en-US" sz="1600" b="0" dirty="0" smtClean="0"/>
          </a:p>
          <a:p>
            <a:r>
              <a:rPr lang="en-US" sz="1600" b="0" dirty="0" smtClean="0"/>
              <a:t>Learning Object Repositories</a:t>
            </a:r>
          </a:p>
          <a:p>
            <a:r>
              <a:rPr lang="en-US" sz="1600" b="0" dirty="0" smtClean="0"/>
              <a:t>Online Courses</a:t>
            </a:r>
            <a:endParaRPr lang="en-US" sz="1600" b="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600" b="0" dirty="0" smtClean="0"/>
              <a:t>Online Modules</a:t>
            </a:r>
          </a:p>
          <a:p>
            <a:r>
              <a:rPr lang="en-US" sz="1600" b="0" dirty="0" smtClean="0"/>
              <a:t>Open Journal Articles</a:t>
            </a:r>
          </a:p>
          <a:p>
            <a:r>
              <a:rPr lang="en-US" sz="1600" b="0" dirty="0" smtClean="0"/>
              <a:t>Open Textbooks</a:t>
            </a:r>
          </a:p>
          <a:p>
            <a:r>
              <a:rPr lang="en-US" sz="1600" b="0" dirty="0" smtClean="0"/>
              <a:t>Presentations</a:t>
            </a:r>
          </a:p>
          <a:p>
            <a:r>
              <a:rPr lang="en-US" sz="1600" b="0" dirty="0" smtClean="0"/>
              <a:t>Reference Materials</a:t>
            </a:r>
          </a:p>
          <a:p>
            <a:r>
              <a:rPr lang="en-US" sz="1600" b="0" dirty="0" smtClean="0"/>
              <a:t>Simulations</a:t>
            </a:r>
          </a:p>
          <a:p>
            <a:r>
              <a:rPr lang="en-US" sz="1600" b="0" dirty="0" smtClean="0"/>
              <a:t>Social Networking Tools</a:t>
            </a:r>
          </a:p>
          <a:p>
            <a:r>
              <a:rPr lang="en-US" sz="1600" b="0" dirty="0" smtClean="0"/>
              <a:t>Tutorials</a:t>
            </a:r>
          </a:p>
          <a:p>
            <a:r>
              <a:rPr lang="en-US" sz="1600" b="0" dirty="0" smtClean="0"/>
              <a:t>Quizzes or Tests</a:t>
            </a:r>
          </a:p>
          <a:p>
            <a:r>
              <a:rPr lang="en-US" sz="1600" b="0" dirty="0" smtClean="0"/>
              <a:t>Workshop/Training Materials</a:t>
            </a:r>
            <a:endParaRPr lang="en-US" sz="16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0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Supplementing resources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4737058"/>
              </p:ext>
            </p:extLst>
          </p:nvPr>
        </p:nvGraphicFramePr>
        <p:xfrm>
          <a:off x="822960" y="1237162"/>
          <a:ext cx="7520940" cy="357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2960" y="900062"/>
            <a:ext cx="7847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Each material can be enhanced by any member of MERLOT through the usage of the following tools: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46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11192</TotalTime>
  <Words>731</Words>
  <Application>Microsoft Macintosh PowerPoint</Application>
  <PresentationFormat>On-screen Show (4:3)</PresentationFormat>
  <Paragraphs>248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A Sip of MERLOT</vt:lpstr>
      <vt:lpstr>The Game Plan</vt:lpstr>
      <vt:lpstr>WARMUP</vt:lpstr>
      <vt:lpstr>Resources to support online learning</vt:lpstr>
      <vt:lpstr>Resources to support online learning</vt:lpstr>
      <vt:lpstr>What is merlot?</vt:lpstr>
      <vt:lpstr>Quick history of merlot</vt:lpstr>
      <vt:lpstr>Types of Materials</vt:lpstr>
      <vt:lpstr>Supplementing resources</vt:lpstr>
      <vt:lpstr>Merlot by the numbers</vt:lpstr>
      <vt:lpstr>Merlot by the numbers</vt:lpstr>
      <vt:lpstr>Evaluating materials</vt:lpstr>
      <vt:lpstr>2-stage peer Review process</vt:lpstr>
      <vt:lpstr>The people of merlot</vt:lpstr>
      <vt:lpstr>MERLOT Editorial Discipline boards</vt:lpstr>
      <vt:lpstr>MERLOT ACADEMIC SUPPORT COMMUNITIES</vt:lpstr>
      <vt:lpstr>Highlights of peer review process</vt:lpstr>
      <vt:lpstr>Let’s take a look!</vt:lpstr>
      <vt:lpstr>Merlot in action</vt:lpstr>
      <vt:lpstr>One Last sip!</vt:lpstr>
      <vt:lpstr>CLOSURE</vt:lpstr>
      <vt:lpstr>Questions and Comments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Sip of MERLOT</dc:title>
  <dc:creator>Angela Gunder</dc:creator>
  <cp:lastModifiedBy>Jane Moore</cp:lastModifiedBy>
  <cp:revision>33</cp:revision>
  <dcterms:created xsi:type="dcterms:W3CDTF">2015-03-24T03:03:57Z</dcterms:created>
  <dcterms:modified xsi:type="dcterms:W3CDTF">2015-10-26T12:55:18Z</dcterms:modified>
</cp:coreProperties>
</file>