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256" r:id="rId3"/>
    <p:sldId id="341" r:id="rId4"/>
    <p:sldId id="274" r:id="rId5"/>
    <p:sldId id="336" r:id="rId6"/>
    <p:sldId id="337" r:id="rId7"/>
    <p:sldId id="342" r:id="rId8"/>
    <p:sldId id="338" r:id="rId9"/>
    <p:sldId id="343" r:id="rId10"/>
    <p:sldId id="339" r:id="rId11"/>
    <p:sldId id="28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FA39FC-0BF0-405C-90FA-BF3E340163F0}">
          <p14:sldIdLst>
            <p14:sldId id="256"/>
            <p14:sldId id="341"/>
            <p14:sldId id="274"/>
            <p14:sldId id="336"/>
            <p14:sldId id="337"/>
            <p14:sldId id="342"/>
            <p14:sldId id="338"/>
            <p14:sldId id="343"/>
            <p14:sldId id="339"/>
          </p14:sldIdLst>
        </p14:section>
        <p14:section name="Untitled Section" id="{0A5FACB5-FFAC-4084-9355-DC7712C43A66}">
          <p14:sldIdLst>
            <p14:sldId id="28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F"/>
    <a:srgbClr val="596BC5"/>
    <a:srgbClr val="4F6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5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6" r:id="rId4"/>
    <p:sldLayoutId id="214748368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jhenn@qualitymatters.org" TargetMode="External"/><Relationship Id="rId3" Type="http://schemas.openxmlformats.org/officeDocument/2006/relationships/hyperlink" Target="mailto:mhakun@qualitymatters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ymatters.org/subscriber-map" TargetMode="External"/><Relationship Id="rId4" Type="http://schemas.openxmlformats.org/officeDocument/2006/relationships/hyperlink" Target="https://www.qualitymatters.org/case-studies" TargetMode="External"/><Relationship Id="rId5" Type="http://schemas.openxmlformats.org/officeDocument/2006/relationships/hyperlink" Target="https://www.qualitymatters.org/communications-toolk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mprogram.org/myc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a.qualitymatters.org" TargetMode="External"/><Relationship Id="rId4" Type="http://schemas.openxmlformats.org/officeDocument/2006/relationships/hyperlink" Target="https://www.qmprogram.org/qmresources/research/" TargetMode="External"/><Relationship Id="rId5" Type="http://schemas.openxmlformats.org/officeDocument/2006/relationships/hyperlink" Target="https://www.qmprogram.org/myqm/" TargetMode="External"/><Relationship Id="rId6" Type="http://schemas.openxmlformats.org/officeDocument/2006/relationships/hyperlink" Target="https://twitter.com/qmtechnolog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ualitymatters.org/marketplac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4338" y="5079774"/>
            <a:ext cx="8315325" cy="14818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Hands on Deck!</a:t>
            </a:r>
            <a:br>
              <a:rPr lang="en-US" dirty="0" smtClean="0"/>
            </a:br>
            <a:r>
              <a:rPr lang="en-US" dirty="0" smtClean="0"/>
              <a:t>QM </a:t>
            </a:r>
            <a:r>
              <a:rPr lang="en-US" dirty="0" smtClean="0"/>
              <a:t>Coordinator Jam Session</a:t>
            </a:r>
          </a:p>
          <a:p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0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0444" y="3886200"/>
            <a:ext cx="829733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Contact:</a:t>
            </a:r>
          </a:p>
          <a:p>
            <a:r>
              <a:rPr lang="en-US" dirty="0" smtClean="0"/>
              <a:t>Julie Henn or </a:t>
            </a:r>
            <a:r>
              <a:rPr lang="en-US" dirty="0" err="1" smtClean="0"/>
              <a:t>Marijane</a:t>
            </a:r>
            <a:r>
              <a:rPr lang="en-US" dirty="0" smtClean="0"/>
              <a:t> </a:t>
            </a:r>
            <a:r>
              <a:rPr lang="en-US" dirty="0" err="1" smtClean="0"/>
              <a:t>Hakun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jhenn@qualitymatters.org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mhakun@qualitymatters.org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QMTechnology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5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“What did I get myself into?”</a:t>
            </a:r>
            <a:endParaRPr lang="en-US" i="1" dirty="0"/>
          </a:p>
        </p:txBody>
      </p:sp>
      <p:pic>
        <p:nvPicPr>
          <p:cNvPr id="4" name="gillig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2442" y="5057422"/>
            <a:ext cx="812800" cy="812800"/>
          </a:xfrm>
          <a:prstGeom prst="rect">
            <a:avLst/>
          </a:prstGeom>
        </p:spPr>
      </p:pic>
      <p:pic>
        <p:nvPicPr>
          <p:cNvPr id="5" name="Picture 4" descr="Bob_Denver_Gilligans_Island_196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349240"/>
            <a:ext cx="5136445" cy="35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Travel Itinerary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QMC Online Scavenger Hunt Excursion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New Activities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Future Destinations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Sound Off!</a:t>
            </a:r>
            <a:endParaRPr lang="en-US" dirty="0" smtClean="0"/>
          </a:p>
        </p:txBody>
      </p:sp>
      <p:pic>
        <p:nvPicPr>
          <p:cNvPr id="4" name="Picture 3" descr="tr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6" y="3189110"/>
            <a:ext cx="5136444" cy="32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1323975"/>
            <a:ext cx="5326944" cy="42465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Find a partner or two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New to QM?  </a:t>
            </a:r>
            <a:r>
              <a:rPr lang="en-US" dirty="0" smtClean="0"/>
              <a:t>Pair with a seasoned QMC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Connected device needed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Locate as many items as possible in 25 minutes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PRIZES!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Online Scavenger Hunt</a:t>
            </a:r>
            <a:endParaRPr lang="en-US" dirty="0"/>
          </a:p>
        </p:txBody>
      </p:sp>
      <p:pic>
        <p:nvPicPr>
          <p:cNvPr id="5" name="Picture 4" descr="Marshall_islands_enoko_island_b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7" y="3485444"/>
            <a:ext cx="4328162" cy="28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4828469"/>
          </a:xfrm>
        </p:spPr>
        <p:txBody>
          <a:bodyPr>
            <a:normAutofit fontScale="85000" lnSpcReduction="20000"/>
          </a:bodyPr>
          <a:lstStyle/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My Custom </a:t>
            </a:r>
            <a:r>
              <a:rPr lang="en-US" dirty="0" smtClean="0"/>
              <a:t>Reviews (</a:t>
            </a:r>
            <a:r>
              <a:rPr lang="en-US" dirty="0" err="1" smtClean="0"/>
              <a:t>MyCR</a:t>
            </a:r>
            <a:r>
              <a:rPr lang="en-US" dirty="0"/>
              <a:t>) </a:t>
            </a:r>
            <a:r>
              <a:rPr lang="en-US" dirty="0">
                <a:hlinkClick r:id="rId2"/>
              </a:rPr>
              <a:t>https://www.qmprogram.org/mycr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Role Applications for Master Reviewer, Course Review </a:t>
            </a:r>
            <a:r>
              <a:rPr lang="en-US" dirty="0" smtClean="0"/>
              <a:t>Manager</a:t>
            </a:r>
            <a:br>
              <a:rPr lang="en-US" dirty="0" smtClean="0"/>
            </a:br>
            <a:endParaRPr lang="en-US" dirty="0" smtClean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Subscriber </a:t>
            </a:r>
            <a:r>
              <a:rPr lang="en-US" dirty="0"/>
              <a:t>Map </a:t>
            </a:r>
            <a:r>
              <a:rPr lang="en-US" dirty="0">
                <a:hlinkClick r:id="rId3"/>
              </a:rPr>
              <a:t>https://www.qualitymatters.org/subscriber-</a:t>
            </a:r>
            <a:r>
              <a:rPr lang="en-US" dirty="0" smtClean="0">
                <a:hlinkClick r:id="rId3"/>
              </a:rPr>
              <a:t>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 smtClean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Subscriber </a:t>
            </a:r>
            <a:r>
              <a:rPr lang="en-US" dirty="0"/>
              <a:t>Case Studies </a:t>
            </a:r>
            <a:r>
              <a:rPr lang="en-US" dirty="0">
                <a:hlinkClick r:id="rId4"/>
              </a:rPr>
              <a:t>https://www.qualitymatters.org/case-</a:t>
            </a:r>
            <a:r>
              <a:rPr lang="en-US" dirty="0" smtClean="0">
                <a:hlinkClick r:id="rId4"/>
              </a:rPr>
              <a:t>studies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Communications Toolkit </a:t>
            </a:r>
            <a:r>
              <a:rPr lang="en-US" dirty="0">
                <a:hlinkClick r:id="rId5"/>
              </a:rPr>
              <a:t>https://www.qualitymatters.org/communications-</a:t>
            </a:r>
            <a:r>
              <a:rPr lang="en-US" dirty="0" smtClean="0">
                <a:hlinkClick r:id="rId5"/>
              </a:rPr>
              <a:t>toolkit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4983692"/>
          </a:xfrm>
        </p:spPr>
        <p:txBody>
          <a:bodyPr>
            <a:normAutofit fontScale="85000" lnSpcReduction="20000"/>
          </a:bodyPr>
          <a:lstStyle/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eLearning </a:t>
            </a:r>
            <a:r>
              <a:rPr lang="en-US" dirty="0" err="1" smtClean="0"/>
              <a:t>Marketplace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://qualitymatters.org/marketplace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IDA </a:t>
            </a:r>
            <a:r>
              <a:rPr lang="en-US" dirty="0" smtClean="0"/>
              <a:t>Website </a:t>
            </a:r>
            <a:r>
              <a:rPr lang="en-US" dirty="0" smtClean="0">
                <a:hlinkClick r:id="rId3"/>
              </a:rPr>
              <a:t>https://ida.qualitymatters.org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Enhanced Research Library </a:t>
            </a:r>
            <a:r>
              <a:rPr lang="en-US" dirty="0">
                <a:hlinkClick r:id="rId4"/>
              </a:rPr>
              <a:t>https://www.qmprogram.org/qmresources/research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MyQM</a:t>
            </a:r>
            <a:r>
              <a:rPr lang="en-US" dirty="0"/>
              <a:t> Sign In / Account Creation</a:t>
            </a:r>
            <a:br>
              <a:rPr lang="en-US" dirty="0"/>
            </a:br>
            <a:r>
              <a:rPr lang="en-US" dirty="0">
                <a:hlinkClick r:id="rId5"/>
              </a:rPr>
              <a:t>https://www.qmprogram.org/myqm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Recognized Course Mark “Widget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@</a:t>
            </a:r>
            <a:r>
              <a:rPr lang="en-US" dirty="0" err="1"/>
              <a:t>QMTechnology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https://twitter.com/</a:t>
            </a:r>
            <a:r>
              <a:rPr lang="en-US" dirty="0" smtClean="0">
                <a:hlinkClick r:id="rId6"/>
              </a:rPr>
              <a:t>qmtechnology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Policy/Process </a:t>
            </a:r>
            <a:r>
              <a:rPr lang="en-US" dirty="0" smtClean="0"/>
              <a:t>Review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Feeds / API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Badges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Re-theming </a:t>
            </a:r>
            <a:r>
              <a:rPr lang="en-US" dirty="0"/>
              <a:t>of </a:t>
            </a:r>
            <a:r>
              <a:rPr lang="en-US" dirty="0" err="1"/>
              <a:t>MyQM</a:t>
            </a:r>
            <a:r>
              <a:rPr lang="en-US" dirty="0"/>
              <a:t> / CRMS / </a:t>
            </a:r>
            <a:r>
              <a:rPr lang="en-US" dirty="0" err="1"/>
              <a:t>MyCR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Destinations</a:t>
            </a:r>
            <a:endParaRPr lang="en-US" dirty="0"/>
          </a:p>
        </p:txBody>
      </p:sp>
      <p:pic>
        <p:nvPicPr>
          <p:cNvPr id="4" name="Picture 3" descr="folding-map-360382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1" y="3556001"/>
            <a:ext cx="4252587" cy="28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Chat Support</a:t>
            </a: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Improved Reporting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Page-Specific Help w/Report Definitions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US" dirty="0"/>
              <a:t>Historical Tracking of Institution Affiliation for Activity Reports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Destinations</a:t>
            </a:r>
            <a:endParaRPr lang="en-US" dirty="0"/>
          </a:p>
        </p:txBody>
      </p:sp>
      <p:pic>
        <p:nvPicPr>
          <p:cNvPr id="4" name="Picture 3" descr="Sunnmørsfæring_-_Herøy_kyst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15" y="3753559"/>
            <a:ext cx="3537184" cy="26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can QM better support your institution’s implementation?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Sound Off / Feedback</a:t>
            </a:r>
            <a:endParaRPr lang="en-US" dirty="0"/>
          </a:p>
        </p:txBody>
      </p:sp>
      <p:pic>
        <p:nvPicPr>
          <p:cNvPr id="4" name="Picture 3" descr="ho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187221"/>
            <a:ext cx="5397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M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QM_PP_Template</Template>
  <TotalTime>3737</TotalTime>
  <Words>158</Words>
  <Application>Microsoft Macintosh PowerPoint</Application>
  <PresentationFormat>On-screen Show (4:3)</PresentationFormat>
  <Paragraphs>44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QM_PP_Template</vt:lpstr>
      <vt:lpstr>QualityMatters2014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Julie Henn</cp:lastModifiedBy>
  <cp:revision>51</cp:revision>
  <cp:lastPrinted>2014-06-27T13:15:29Z</cp:lastPrinted>
  <dcterms:created xsi:type="dcterms:W3CDTF">2014-07-28T20:19:13Z</dcterms:created>
  <dcterms:modified xsi:type="dcterms:W3CDTF">2014-10-01T06:47:17Z</dcterms:modified>
</cp:coreProperties>
</file>