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s/slide15.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65" r:id="rId4"/>
    <p:sldMasterId id="214748366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15.xml" Type="http://schemas.openxmlformats.org/officeDocument/2006/relationships/slide" Id="rId21"/><Relationship Target="slides/slide6.xml" Type="http://schemas.openxmlformats.org/officeDocument/2006/relationships/slide" Id="rId12"/><Relationship Target="presProps.xml" Type="http://schemas.openxmlformats.org/officeDocument/2006/relationships/presProps" Id="rId2"/><Relationship Target="slides/slide7.xml" Type="http://schemas.openxmlformats.org/officeDocument/2006/relationships/slide" Id="rId13"/><Relationship Target="theme/theme2.xml" Type="http://schemas.openxmlformats.org/officeDocument/2006/relationships/theme" Id="rId1"/><Relationship Target="slides/slide4.xml" Type="http://schemas.openxmlformats.org/officeDocument/2006/relationships/slide" Id="rId10"/><Relationship Target="slideMasters/slideMaster1.xml" Type="http://schemas.openxmlformats.org/officeDocument/2006/relationships/slideMaster" Id="rId4"/><Relationship Target="slides/slide5.xml" Type="http://schemas.openxmlformats.org/officeDocument/2006/relationships/slide" Id="rId11"/><Relationship Target="tableStyles.xml" Type="http://schemas.openxmlformats.org/officeDocument/2006/relationships/tableStyles" Id="rId3"/><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2.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0" name="Shape 100"/>
        <p:cNvGrpSpPr/>
        <p:nvPr/>
      </p:nvGrpSpPr>
      <p:grpSpPr>
        <a:xfrm>
          <a:off y="0" x="0"/>
          <a:ext cy="0" cx="0"/>
          <a:chOff y="0" x="0"/>
          <a:chExt cy="0" cx="0"/>
        </a:xfrm>
      </p:grpSpPr>
      <p:sp>
        <p:nvSpPr>
          <p:cNvPr id="101" name="Shape 10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02" name="Shape 10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5" name="Shape 155"/>
        <p:cNvGrpSpPr/>
        <p:nvPr/>
      </p:nvGrpSpPr>
      <p:grpSpPr>
        <a:xfrm>
          <a:off y="0" x="0"/>
          <a:ext cy="0" cx="0"/>
          <a:chOff y="0" x="0"/>
          <a:chExt cy="0" cx="0"/>
        </a:xfrm>
      </p:grpSpPr>
      <p:sp>
        <p:nvSpPr>
          <p:cNvPr id="156" name="Shape 156"/>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57" name="Shape 157"/>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0" name="Shape 160"/>
        <p:cNvGrpSpPr/>
        <p:nvPr/>
      </p:nvGrpSpPr>
      <p:grpSpPr>
        <a:xfrm>
          <a:off y="0" x="0"/>
          <a:ext cy="0" cx="0"/>
          <a:chOff y="0" x="0"/>
          <a:chExt cy="0" cx="0"/>
        </a:xfrm>
      </p:grpSpPr>
      <p:sp>
        <p:nvSpPr>
          <p:cNvPr id="161" name="Shape 16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62" name="Shape 16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8" name="Shape 168"/>
        <p:cNvGrpSpPr/>
        <p:nvPr/>
      </p:nvGrpSpPr>
      <p:grpSpPr>
        <a:xfrm>
          <a:off y="0" x="0"/>
          <a:ext cy="0" cx="0"/>
          <a:chOff y="0" x="0"/>
          <a:chExt cy="0" cx="0"/>
        </a:xfrm>
      </p:grpSpPr>
      <p:sp>
        <p:nvSpPr>
          <p:cNvPr id="169" name="Shape 169"/>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70" name="Shape 170"/>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3" name="Shape 173"/>
        <p:cNvGrpSpPr/>
        <p:nvPr/>
      </p:nvGrpSpPr>
      <p:grpSpPr>
        <a:xfrm>
          <a:off y="0" x="0"/>
          <a:ext cy="0" cx="0"/>
          <a:chOff y="0" x="0"/>
          <a:chExt cy="0" cx="0"/>
        </a:xfrm>
      </p:grpSpPr>
      <p:sp>
        <p:nvSpPr>
          <p:cNvPr id="174" name="Shape 174"/>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75" name="Shape 175"/>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9" name="Shape 179"/>
        <p:cNvGrpSpPr/>
        <p:nvPr/>
      </p:nvGrpSpPr>
      <p:grpSpPr>
        <a:xfrm>
          <a:off y="0" x="0"/>
          <a:ext cy="0" cx="0"/>
          <a:chOff y="0" x="0"/>
          <a:chExt cy="0" cx="0"/>
        </a:xfrm>
      </p:grpSpPr>
      <p:sp>
        <p:nvSpPr>
          <p:cNvPr id="180" name="Shape 180"/>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81" name="Shape 18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7" name="Shape 187"/>
        <p:cNvGrpSpPr/>
        <p:nvPr/>
      </p:nvGrpSpPr>
      <p:grpSpPr>
        <a:xfrm>
          <a:off y="0" x="0"/>
          <a:ext cy="0" cx="0"/>
          <a:chOff y="0" x="0"/>
          <a:chExt cy="0" cx="0"/>
        </a:xfrm>
      </p:grpSpPr>
      <p:sp>
        <p:nvSpPr>
          <p:cNvPr id="188" name="Shape 18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89" name="Shape 18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0" name="Shape 110"/>
        <p:cNvGrpSpPr/>
        <p:nvPr/>
      </p:nvGrpSpPr>
      <p:grpSpPr>
        <a:xfrm>
          <a:off y="0" x="0"/>
          <a:ext cy="0" cx="0"/>
          <a:chOff y="0" x="0"/>
          <a:chExt cy="0" cx="0"/>
        </a:xfrm>
      </p:grpSpPr>
      <p:sp>
        <p:nvSpPr>
          <p:cNvPr id="111" name="Shape 11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2" name="Shape 11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18" name="Shape 118"/>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2" name="Shape 122"/>
        <p:cNvGrpSpPr/>
        <p:nvPr/>
      </p:nvGrpSpPr>
      <p:grpSpPr>
        <a:xfrm>
          <a:off y="0" x="0"/>
          <a:ext cy="0" cx="0"/>
          <a:chOff y="0" x="0"/>
          <a:chExt cy="0" cx="0"/>
        </a:xfrm>
      </p:grpSpPr>
      <p:sp>
        <p:nvSpPr>
          <p:cNvPr id="123" name="Shape 123"/>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24" name="Shape 124"/>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9" name="Shape 129"/>
        <p:cNvGrpSpPr/>
        <p:nvPr/>
      </p:nvGrpSpPr>
      <p:grpSpPr>
        <a:xfrm>
          <a:off y="0" x="0"/>
          <a:ext cy="0" cx="0"/>
          <a:chOff y="0" x="0"/>
          <a:chExt cy="0" cx="0"/>
        </a:xfrm>
      </p:grpSpPr>
      <p:sp>
        <p:nvSpPr>
          <p:cNvPr id="130" name="Shape 13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1" name="Shape 13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36" name="Shape 136"/>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9" name="Shape 139"/>
        <p:cNvGrpSpPr/>
        <p:nvPr/>
      </p:nvGrpSpPr>
      <p:grpSpPr>
        <a:xfrm>
          <a:off y="0" x="0"/>
          <a:ext cy="0" cx="0"/>
          <a:chOff y="0" x="0"/>
          <a:chExt cy="0" cx="0"/>
        </a:xfrm>
      </p:grpSpPr>
      <p:sp>
        <p:nvSpPr>
          <p:cNvPr id="140" name="Shape 140"/>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1" name="Shape 14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5" name="Shape 145"/>
        <p:cNvGrpSpPr/>
        <p:nvPr/>
      </p:nvGrpSpPr>
      <p:grpSpPr>
        <a:xfrm>
          <a:off y="0" x="0"/>
          <a:ext cy="0" cx="0"/>
          <a:chOff y="0" x="0"/>
          <a:chExt cy="0" cx="0"/>
        </a:xfrm>
      </p:grpSpPr>
      <p:sp>
        <p:nvSpPr>
          <p:cNvPr id="146" name="Shape 146"/>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47" name="Shape 147"/>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0" name="Shape 150"/>
        <p:cNvGrpSpPr/>
        <p:nvPr/>
      </p:nvGrpSpPr>
      <p:grpSpPr>
        <a:xfrm>
          <a:off y="0" x="0"/>
          <a:ext cy="0" cx="0"/>
          <a:chOff y="0" x="0"/>
          <a:chExt cy="0" cx="0"/>
        </a:xfrm>
      </p:grpSpPr>
      <p:sp>
        <p:nvSpPr>
          <p:cNvPr id="151" name="Shape 151"/>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152" name="Shape 15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3.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4.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5.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6.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7.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txBox="1"/>
          <p:nvPr>
            <p:ph type="ctrTitle"/>
          </p:nvPr>
        </p:nvSpPr>
        <p:spPr>
          <a:xfrm>
            <a:off y="1583342" x="685800"/>
            <a:ext cy="1159856"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
        <p:nvSpPr>
          <p:cNvPr id="9" name="Shape 9"/>
          <p:cNvSpPr txBox="1"/>
          <p:nvPr>
            <p:ph idx="1" type="subTitle"/>
          </p:nvPr>
        </p:nvSpPr>
        <p:spPr>
          <a:xfrm>
            <a:off y="2840053" x="685800"/>
            <a:ext cy="784737" cx="7772400"/>
          </a:xfrm>
          <a:prstGeom prst="rect">
            <a:avLst/>
          </a:prstGeom>
        </p:spPr>
        <p:txBody>
          <a:bodyPr bIns="91425" rIns="91425" lIns="91425" tIns="91425" anchor="t" anchorCtr="0"/>
          <a:lstStyle>
            <a:lvl1pPr algn="ctr" marL="0">
              <a:spcBef>
                <a:spcPts val="0"/>
              </a:spcBef>
              <a:buClr>
                <a:schemeClr val="dk2"/>
              </a:buClr>
              <a:buNone/>
              <a:defRPr>
                <a:solidFill>
                  <a:schemeClr val="dk2"/>
                </a:solidFill>
              </a:defRPr>
            </a:lvl1pPr>
            <a:lvl2pPr algn="ctr" indent="190500" marL="0">
              <a:spcBef>
                <a:spcPts val="0"/>
              </a:spcBef>
              <a:buClr>
                <a:schemeClr val="dk2"/>
              </a:buClr>
              <a:buSzPct val="100000"/>
              <a:buNone/>
              <a:defRPr sz="3000">
                <a:solidFill>
                  <a:schemeClr val="dk2"/>
                </a:solidFill>
              </a:defRPr>
            </a:lvl2pPr>
            <a:lvl3pPr algn="ctr" indent="190500" marL="0">
              <a:spcBef>
                <a:spcPts val="0"/>
              </a:spcBef>
              <a:buClr>
                <a:schemeClr val="dk2"/>
              </a:buClr>
              <a:buSzPct val="100000"/>
              <a:buNone/>
              <a:defRPr sz="3000">
                <a:solidFill>
                  <a:schemeClr val="dk2"/>
                </a:solidFill>
              </a:defRPr>
            </a:lvl3pPr>
            <a:lvl4pPr algn="ctr" indent="190500" marL="0">
              <a:spcBef>
                <a:spcPts val="0"/>
              </a:spcBef>
              <a:buClr>
                <a:schemeClr val="dk2"/>
              </a:buClr>
              <a:buSzPct val="100000"/>
              <a:buNone/>
              <a:defRPr sz="3000">
                <a:solidFill>
                  <a:schemeClr val="dk2"/>
                </a:solidFill>
              </a:defRPr>
            </a:lvl4pPr>
            <a:lvl5pPr algn="ctr" indent="190500" marL="0">
              <a:spcBef>
                <a:spcPts val="0"/>
              </a:spcBef>
              <a:buClr>
                <a:schemeClr val="dk2"/>
              </a:buClr>
              <a:buSzPct val="100000"/>
              <a:buNone/>
              <a:defRPr sz="3000">
                <a:solidFill>
                  <a:schemeClr val="dk2"/>
                </a:solidFill>
              </a:defRPr>
            </a:lvl5pPr>
            <a:lvl6pPr algn="ctr" indent="190500" marL="0">
              <a:spcBef>
                <a:spcPts val="0"/>
              </a:spcBef>
              <a:buClr>
                <a:schemeClr val="dk2"/>
              </a:buClr>
              <a:buSzPct val="100000"/>
              <a:buNone/>
              <a:defRPr sz="3000">
                <a:solidFill>
                  <a:schemeClr val="dk2"/>
                </a:solidFill>
              </a:defRPr>
            </a:lvl6pPr>
            <a:lvl7pPr algn="ctr" indent="190500" marL="0">
              <a:spcBef>
                <a:spcPts val="0"/>
              </a:spcBef>
              <a:buClr>
                <a:schemeClr val="dk2"/>
              </a:buClr>
              <a:buSzPct val="100000"/>
              <a:buNone/>
              <a:defRPr sz="3000">
                <a:solidFill>
                  <a:schemeClr val="dk2"/>
                </a:solidFill>
              </a:defRPr>
            </a:lvl7pPr>
            <a:lvl8pPr algn="ctr" indent="190500" marL="0">
              <a:spcBef>
                <a:spcPts val="0"/>
              </a:spcBef>
              <a:buClr>
                <a:schemeClr val="dk2"/>
              </a:buClr>
              <a:buSzPct val="100000"/>
              <a:buNone/>
              <a:defRPr sz="3000">
                <a:solidFill>
                  <a:schemeClr val="dk2"/>
                </a:solidFill>
              </a:defRPr>
            </a:lvl8pPr>
            <a:lvl9pPr algn="ctr" indent="190500" marL="0">
              <a:spcBef>
                <a:spcPts val="0"/>
              </a:spcBef>
              <a:buClr>
                <a:schemeClr val="dk2"/>
              </a:buClr>
              <a:buSzPct val="100000"/>
              <a:buNone/>
              <a:defRPr sz="3000">
                <a:solidFill>
                  <a:schemeClr val="dk2"/>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6" name="Shape 46"/>
        <p:cNvGrpSpPr/>
        <p:nvPr/>
      </p:nvGrpSpPr>
      <p:grpSpPr>
        <a:xfrm>
          <a:off y="0" x="0"/>
          <a:ext cy="0" cx="0"/>
          <a:chOff y="0" x="0"/>
          <a:chExt cy="0" cx="0"/>
        </a:xfrm>
      </p:grpSpPr>
      <p:sp>
        <p:nvSpPr>
          <p:cNvPr id="47" name="Shape 47"/>
          <p:cNvSpPr txBox="1"/>
          <p:nvPr>
            <p:ph type="title"/>
          </p:nvPr>
        </p:nvSpPr>
        <p:spPr>
          <a:xfrm>
            <a:off y="273843" x="628650"/>
            <a:ext cy="994172" cx="7886700"/>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8" name="Shape 48"/>
          <p:cNvSpPr txBox="1"/>
          <p:nvPr>
            <p:ph idx="1" type="body"/>
          </p:nvPr>
        </p:nvSpPr>
        <p:spPr>
          <a:xfrm>
            <a:off y="1369218" x="628650"/>
            <a:ext cy="3263503" cx="3886200"/>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49" name="Shape 49"/>
          <p:cNvSpPr txBox="1"/>
          <p:nvPr>
            <p:ph idx="2" type="body"/>
          </p:nvPr>
        </p:nvSpPr>
        <p:spPr>
          <a:xfrm>
            <a:off y="1369218" x="4629150"/>
            <a:ext cy="3263503" cx="3886200"/>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50" name="Shape 50"/>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51" name="Shape 51"/>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52" name="Shape 52"/>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53" name="Shape 53"/>
        <p:cNvGrpSpPr/>
        <p:nvPr/>
      </p:nvGrpSpPr>
      <p:grpSpPr>
        <a:xfrm>
          <a:off y="0" x="0"/>
          <a:ext cy="0" cx="0"/>
          <a:chOff y="0" x="0"/>
          <a:chExt cy="0" cx="0"/>
        </a:xfrm>
      </p:grpSpPr>
      <p:sp>
        <p:nvSpPr>
          <p:cNvPr id="54" name="Shape 54"/>
          <p:cNvSpPr txBox="1"/>
          <p:nvPr>
            <p:ph type="title"/>
          </p:nvPr>
        </p:nvSpPr>
        <p:spPr>
          <a:xfrm>
            <a:off y="273843" x="629841"/>
            <a:ext cy="994172" cx="7886700"/>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55" name="Shape 55"/>
          <p:cNvSpPr txBox="1"/>
          <p:nvPr>
            <p:ph idx="1" type="body"/>
          </p:nvPr>
        </p:nvSpPr>
        <p:spPr>
          <a:xfrm>
            <a:off y="1260872" x="629841"/>
            <a:ext cy="617934" cx="3868340"/>
          </a:xfrm>
          <a:prstGeom prst="rect">
            <a:avLst/>
          </a:prstGeom>
          <a:noFill/>
          <a:ln>
            <a:noFill/>
          </a:ln>
        </p:spPr>
        <p:txBody>
          <a:bodyPr bIns="68575" rIns="68575" lIns="68575" tIns="68575" anchor="b" anchorCtr="0"/>
          <a:lstStyle>
            <a:lvl1pPr rtl="0" indent="0" marL="0">
              <a:buFont typeface="Calibri"/>
              <a:buNone/>
              <a:defRPr/>
            </a:lvl1pPr>
            <a:lvl2pPr rtl="0" indent="0" marL="342900">
              <a:buFont typeface="Calibri"/>
              <a:buNone/>
              <a:defRPr/>
            </a:lvl2pPr>
            <a:lvl3pPr rtl="0" indent="0" marL="685800">
              <a:buFont typeface="Calibri"/>
              <a:buNone/>
              <a:defRPr/>
            </a:lvl3pPr>
            <a:lvl4pPr rtl="0" indent="0" marL="1028700">
              <a:buFont typeface="Calibri"/>
              <a:buNone/>
              <a:defRPr/>
            </a:lvl4pPr>
            <a:lvl5pPr rtl="0" indent="0" marL="1371600">
              <a:buFont typeface="Calibri"/>
              <a:buNone/>
              <a:defRPr/>
            </a:lvl5pPr>
            <a:lvl6pPr rtl="0" indent="0" marL="1714500">
              <a:buFont typeface="Calibri"/>
              <a:buNone/>
              <a:defRPr/>
            </a:lvl6pPr>
            <a:lvl7pPr rtl="0" indent="0" marL="2057400">
              <a:buFont typeface="Calibri"/>
              <a:buNone/>
              <a:defRPr/>
            </a:lvl7pPr>
            <a:lvl8pPr rtl="0" indent="0" marL="2400300">
              <a:buFont typeface="Calibri"/>
              <a:buNone/>
              <a:defRPr/>
            </a:lvl8pPr>
            <a:lvl9pPr rtl="0" indent="0" marL="2743200">
              <a:buFont typeface="Calibri"/>
              <a:buNone/>
              <a:defRPr/>
            </a:lvl9pPr>
          </a:lstStyle>
          <a:p/>
        </p:txBody>
      </p:sp>
      <p:sp>
        <p:nvSpPr>
          <p:cNvPr id="56" name="Shape 56"/>
          <p:cNvSpPr txBox="1"/>
          <p:nvPr>
            <p:ph idx="2" type="body"/>
          </p:nvPr>
        </p:nvSpPr>
        <p:spPr>
          <a:xfrm>
            <a:off y="1878806" x="629841"/>
            <a:ext cy="2763440" cx="3868340"/>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57" name="Shape 57"/>
          <p:cNvSpPr txBox="1"/>
          <p:nvPr>
            <p:ph idx="3" type="body"/>
          </p:nvPr>
        </p:nvSpPr>
        <p:spPr>
          <a:xfrm>
            <a:off y="1260872" x="4629150"/>
            <a:ext cy="617934" cx="3887390"/>
          </a:xfrm>
          <a:prstGeom prst="rect">
            <a:avLst/>
          </a:prstGeom>
          <a:noFill/>
          <a:ln>
            <a:noFill/>
          </a:ln>
        </p:spPr>
        <p:txBody>
          <a:bodyPr bIns="68575" rIns="68575" lIns="68575" tIns="68575" anchor="b" anchorCtr="0"/>
          <a:lstStyle>
            <a:lvl1pPr rtl="0" indent="0" marL="0">
              <a:buFont typeface="Calibri"/>
              <a:buNone/>
              <a:defRPr/>
            </a:lvl1pPr>
            <a:lvl2pPr rtl="0" indent="0" marL="342900">
              <a:buFont typeface="Calibri"/>
              <a:buNone/>
              <a:defRPr/>
            </a:lvl2pPr>
            <a:lvl3pPr rtl="0" indent="0" marL="685800">
              <a:buFont typeface="Calibri"/>
              <a:buNone/>
              <a:defRPr/>
            </a:lvl3pPr>
            <a:lvl4pPr rtl="0" indent="0" marL="1028700">
              <a:buFont typeface="Calibri"/>
              <a:buNone/>
              <a:defRPr/>
            </a:lvl4pPr>
            <a:lvl5pPr rtl="0" indent="0" marL="1371600">
              <a:buFont typeface="Calibri"/>
              <a:buNone/>
              <a:defRPr/>
            </a:lvl5pPr>
            <a:lvl6pPr rtl="0" indent="0" marL="1714500">
              <a:buFont typeface="Calibri"/>
              <a:buNone/>
              <a:defRPr/>
            </a:lvl6pPr>
            <a:lvl7pPr rtl="0" indent="0" marL="2057400">
              <a:buFont typeface="Calibri"/>
              <a:buNone/>
              <a:defRPr/>
            </a:lvl7pPr>
            <a:lvl8pPr rtl="0" indent="0" marL="2400300">
              <a:buFont typeface="Calibri"/>
              <a:buNone/>
              <a:defRPr/>
            </a:lvl8pPr>
            <a:lvl9pPr rtl="0" indent="0" marL="2743200">
              <a:buFont typeface="Calibri"/>
              <a:buNone/>
              <a:defRPr/>
            </a:lvl9pPr>
          </a:lstStyle>
          <a:p/>
        </p:txBody>
      </p:sp>
      <p:sp>
        <p:nvSpPr>
          <p:cNvPr id="58" name="Shape 58"/>
          <p:cNvSpPr txBox="1"/>
          <p:nvPr>
            <p:ph idx="4" type="body"/>
          </p:nvPr>
        </p:nvSpPr>
        <p:spPr>
          <a:xfrm>
            <a:off y="1878806" x="4629150"/>
            <a:ext cy="2763440" cx="3887390"/>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59" name="Shape 59"/>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60" name="Shape 60"/>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61" name="Shape 61"/>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2" name="Shape 62"/>
        <p:cNvGrpSpPr/>
        <p:nvPr/>
      </p:nvGrpSpPr>
      <p:grpSpPr>
        <a:xfrm>
          <a:off y="0" x="0"/>
          <a:ext cy="0" cx="0"/>
          <a:chOff y="0" x="0"/>
          <a:chExt cy="0" cx="0"/>
        </a:xfrm>
      </p:grpSpPr>
      <p:sp>
        <p:nvSpPr>
          <p:cNvPr id="63" name="Shape 63"/>
          <p:cNvSpPr txBox="1"/>
          <p:nvPr>
            <p:ph type="title"/>
          </p:nvPr>
        </p:nvSpPr>
        <p:spPr>
          <a:xfrm>
            <a:off y="273843" x="628650"/>
            <a:ext cy="994172" cx="7886700"/>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64" name="Shape 64"/>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65" name="Shape 65"/>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66" name="Shape 66"/>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7" name="Shape 67"/>
        <p:cNvGrpSpPr/>
        <p:nvPr/>
      </p:nvGrpSpPr>
      <p:grpSpPr>
        <a:xfrm>
          <a:off y="0" x="0"/>
          <a:ext cy="0" cx="0"/>
          <a:chOff y="0" x="0"/>
          <a:chExt cy="0" cx="0"/>
        </a:xfrm>
      </p:grpSpPr>
      <p:sp>
        <p:nvSpPr>
          <p:cNvPr id="68" name="Shape 68"/>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69" name="Shape 69"/>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70" name="Shape 70"/>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1" name="Shape 71"/>
        <p:cNvGrpSpPr/>
        <p:nvPr/>
      </p:nvGrpSpPr>
      <p:grpSpPr>
        <a:xfrm>
          <a:off y="0" x="0"/>
          <a:ext cy="0" cx="0"/>
          <a:chOff y="0" x="0"/>
          <a:chExt cy="0" cx="0"/>
        </a:xfrm>
      </p:grpSpPr>
      <p:sp>
        <p:nvSpPr>
          <p:cNvPr id="72" name="Shape 72"/>
          <p:cNvSpPr txBox="1"/>
          <p:nvPr>
            <p:ph type="title"/>
          </p:nvPr>
        </p:nvSpPr>
        <p:spPr>
          <a:xfrm>
            <a:off y="342900" x="629841"/>
            <a:ext cy="1200149" cx="2949177"/>
          </a:xfrm>
          <a:prstGeom prst="rect">
            <a:avLst/>
          </a:prstGeom>
          <a:noFill/>
          <a:ln>
            <a:noFill/>
          </a:ln>
        </p:spPr>
        <p:txBody>
          <a:bodyPr bIns="68575" rIns="68575" lIns="68575" tIns="68575" anchor="b"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73" name="Shape 73"/>
          <p:cNvSpPr txBox="1"/>
          <p:nvPr>
            <p:ph idx="1" type="body"/>
          </p:nvPr>
        </p:nvSpPr>
        <p:spPr>
          <a:xfrm>
            <a:off y="740568" x="3887391"/>
            <a:ext cy="3655218" cx="4629150"/>
          </a:xfrm>
          <a:prstGeom prst="rect">
            <a:avLst/>
          </a:prstGeom>
          <a:noFill/>
          <a:ln>
            <a:noFill/>
          </a:ln>
        </p:spPr>
        <p:txBody>
          <a:bodyPr bIns="68575" rIns="68575" lIns="68575" tIns="6857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74" name="Shape 74"/>
          <p:cNvSpPr txBox="1"/>
          <p:nvPr>
            <p:ph idx="2" type="body"/>
          </p:nvPr>
        </p:nvSpPr>
        <p:spPr>
          <a:xfrm>
            <a:off y="1543050" x="629841"/>
            <a:ext cy="2858691" cx="2949177"/>
          </a:xfrm>
          <a:prstGeom prst="rect">
            <a:avLst/>
          </a:prstGeom>
          <a:noFill/>
          <a:ln>
            <a:noFill/>
          </a:ln>
        </p:spPr>
        <p:txBody>
          <a:bodyPr bIns="68575" rIns="68575" lIns="68575" tIns="68575" anchor="t" anchorCtr="0"/>
          <a:lstStyle>
            <a:lvl1pPr rtl="0" indent="0" marL="0">
              <a:buFont typeface="Calibri"/>
              <a:buNone/>
              <a:defRPr/>
            </a:lvl1pPr>
            <a:lvl2pPr rtl="0" indent="0" marL="342900">
              <a:buFont typeface="Calibri"/>
              <a:buNone/>
              <a:defRPr/>
            </a:lvl2pPr>
            <a:lvl3pPr rtl="0" indent="0" marL="685800">
              <a:buFont typeface="Calibri"/>
              <a:buNone/>
              <a:defRPr/>
            </a:lvl3pPr>
            <a:lvl4pPr rtl="0" indent="0" marL="1028700">
              <a:buFont typeface="Calibri"/>
              <a:buNone/>
              <a:defRPr/>
            </a:lvl4pPr>
            <a:lvl5pPr rtl="0" indent="0" marL="1371600">
              <a:buFont typeface="Calibri"/>
              <a:buNone/>
              <a:defRPr/>
            </a:lvl5pPr>
            <a:lvl6pPr rtl="0" indent="0" marL="1714500">
              <a:buFont typeface="Calibri"/>
              <a:buNone/>
              <a:defRPr/>
            </a:lvl6pPr>
            <a:lvl7pPr rtl="0" indent="0" marL="2057400">
              <a:buFont typeface="Calibri"/>
              <a:buNone/>
              <a:defRPr/>
            </a:lvl7pPr>
            <a:lvl8pPr rtl="0" indent="0" marL="2400300">
              <a:buFont typeface="Calibri"/>
              <a:buNone/>
              <a:defRPr/>
            </a:lvl8pPr>
            <a:lvl9pPr rtl="0" indent="0" marL="2743200">
              <a:buFont typeface="Calibri"/>
              <a:buNone/>
              <a:defRPr/>
            </a:lvl9pPr>
          </a:lstStyle>
          <a:p/>
        </p:txBody>
      </p:sp>
      <p:sp>
        <p:nvSpPr>
          <p:cNvPr id="75" name="Shape 75"/>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76" name="Shape 76"/>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77" name="Shape 77"/>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8" name="Shape 78"/>
        <p:cNvGrpSpPr/>
        <p:nvPr/>
      </p:nvGrpSpPr>
      <p:grpSpPr>
        <a:xfrm>
          <a:off y="0" x="0"/>
          <a:ext cy="0" cx="0"/>
          <a:chOff y="0" x="0"/>
          <a:chExt cy="0" cx="0"/>
        </a:xfrm>
      </p:grpSpPr>
      <p:sp>
        <p:nvSpPr>
          <p:cNvPr id="79" name="Shape 79"/>
          <p:cNvSpPr txBox="1"/>
          <p:nvPr>
            <p:ph type="title"/>
          </p:nvPr>
        </p:nvSpPr>
        <p:spPr>
          <a:xfrm>
            <a:off y="342900" x="629841"/>
            <a:ext cy="1200149" cx="2949177"/>
          </a:xfrm>
          <a:prstGeom prst="rect">
            <a:avLst/>
          </a:prstGeom>
          <a:noFill/>
          <a:ln>
            <a:noFill/>
          </a:ln>
        </p:spPr>
        <p:txBody>
          <a:bodyPr bIns="68575" rIns="68575" lIns="68575" tIns="68575" anchor="b"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80" name="Shape 80"/>
          <p:cNvSpPr/>
          <p:nvPr>
            <p:ph idx="2" type="pic"/>
          </p:nvPr>
        </p:nvSpPr>
        <p:spPr>
          <a:xfrm>
            <a:off y="740568" x="3887391"/>
            <a:ext cy="3655218" cx="4629150"/>
          </a:xfrm>
          <a:prstGeom prst="rect">
            <a:avLst/>
          </a:prstGeom>
          <a:noFill/>
          <a:ln>
            <a:noFill/>
          </a:ln>
        </p:spPr>
      </p:sp>
      <p:sp>
        <p:nvSpPr>
          <p:cNvPr id="81" name="Shape 81"/>
          <p:cNvSpPr txBox="1"/>
          <p:nvPr>
            <p:ph idx="1" type="body"/>
          </p:nvPr>
        </p:nvSpPr>
        <p:spPr>
          <a:xfrm>
            <a:off y="1543050" x="629841"/>
            <a:ext cy="2858691" cx="2949177"/>
          </a:xfrm>
          <a:prstGeom prst="rect">
            <a:avLst/>
          </a:prstGeom>
          <a:noFill/>
          <a:ln>
            <a:noFill/>
          </a:ln>
        </p:spPr>
        <p:txBody>
          <a:bodyPr bIns="68575" rIns="68575" lIns="68575" tIns="68575" anchor="t" anchorCtr="0"/>
          <a:lstStyle>
            <a:lvl1pPr rtl="0" indent="0" marL="0">
              <a:buFont typeface="Calibri"/>
              <a:buNone/>
              <a:defRPr/>
            </a:lvl1pPr>
            <a:lvl2pPr rtl="0" indent="0" marL="342900">
              <a:buFont typeface="Calibri"/>
              <a:buNone/>
              <a:defRPr/>
            </a:lvl2pPr>
            <a:lvl3pPr rtl="0" indent="0" marL="685800">
              <a:buFont typeface="Calibri"/>
              <a:buNone/>
              <a:defRPr/>
            </a:lvl3pPr>
            <a:lvl4pPr rtl="0" indent="0" marL="1028700">
              <a:buFont typeface="Calibri"/>
              <a:buNone/>
              <a:defRPr/>
            </a:lvl4pPr>
            <a:lvl5pPr rtl="0" indent="0" marL="1371600">
              <a:buFont typeface="Calibri"/>
              <a:buNone/>
              <a:defRPr/>
            </a:lvl5pPr>
            <a:lvl6pPr rtl="0" indent="0" marL="1714500">
              <a:buFont typeface="Calibri"/>
              <a:buNone/>
              <a:defRPr/>
            </a:lvl6pPr>
            <a:lvl7pPr rtl="0" indent="0" marL="2057400">
              <a:buFont typeface="Calibri"/>
              <a:buNone/>
              <a:defRPr/>
            </a:lvl7pPr>
            <a:lvl8pPr rtl="0" indent="0" marL="2400300">
              <a:buFont typeface="Calibri"/>
              <a:buNone/>
              <a:defRPr/>
            </a:lvl8pPr>
            <a:lvl9pPr rtl="0" indent="0" marL="2743200">
              <a:buFont typeface="Calibri"/>
              <a:buNone/>
              <a:defRPr/>
            </a:lvl9pPr>
          </a:lstStyle>
          <a:p/>
        </p:txBody>
      </p:sp>
      <p:sp>
        <p:nvSpPr>
          <p:cNvPr id="82" name="Shape 82"/>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83" name="Shape 83"/>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84" name="Shape 84"/>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5" name="Shape 85"/>
        <p:cNvGrpSpPr/>
        <p:nvPr/>
      </p:nvGrpSpPr>
      <p:grpSpPr>
        <a:xfrm>
          <a:off y="0" x="0"/>
          <a:ext cy="0" cx="0"/>
          <a:chOff y="0" x="0"/>
          <a:chExt cy="0" cx="0"/>
        </a:xfrm>
      </p:grpSpPr>
      <p:sp>
        <p:nvSpPr>
          <p:cNvPr id="86" name="Shape 86"/>
          <p:cNvSpPr txBox="1"/>
          <p:nvPr>
            <p:ph type="title"/>
          </p:nvPr>
        </p:nvSpPr>
        <p:spPr>
          <a:xfrm>
            <a:off y="273843" x="628650"/>
            <a:ext cy="994172" cx="7886700"/>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87" name="Shape 87"/>
          <p:cNvSpPr txBox="1"/>
          <p:nvPr>
            <p:ph idx="1" type="body"/>
          </p:nvPr>
        </p:nvSpPr>
        <p:spPr>
          <a:xfrm rot="5400000">
            <a:off y="-942379" x="2940248"/>
            <a:ext cy="7886700" cx="3263503"/>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88" name="Shape 88"/>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89" name="Shape 89"/>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90" name="Shape 90"/>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91" name="Shape 91"/>
        <p:cNvGrpSpPr/>
        <p:nvPr/>
      </p:nvGrpSpPr>
      <p:grpSpPr>
        <a:xfrm>
          <a:off y="0" x="0"/>
          <a:ext cy="0" cx="0"/>
          <a:chOff y="0" x="0"/>
          <a:chExt cy="0" cx="0"/>
        </a:xfrm>
      </p:grpSpPr>
      <p:sp>
        <p:nvSpPr>
          <p:cNvPr id="92" name="Shape 92"/>
          <p:cNvSpPr txBox="1"/>
          <p:nvPr>
            <p:ph type="title"/>
          </p:nvPr>
        </p:nvSpPr>
        <p:spPr>
          <a:xfrm rot="5400000">
            <a:off y="1467445" x="5350073"/>
            <a:ext cy="1971675" cx="4358878"/>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93" name="Shape 93"/>
          <p:cNvSpPr txBox="1"/>
          <p:nvPr>
            <p:ph idx="1" type="body"/>
          </p:nvPr>
        </p:nvSpPr>
        <p:spPr>
          <a:xfrm rot="5400000">
            <a:off y="-447079" x="1349573"/>
            <a:ext cy="5800724" cx="4358878"/>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94" name="Shape 94"/>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95" name="Shape 95"/>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96" name="Shape 96"/>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0" name="Shape 10"/>
        <p:cNvGrpSpPr/>
        <p:nvPr/>
      </p:nvGrpSpPr>
      <p:grpSpPr>
        <a:xfrm>
          <a:off y="0" x="0"/>
          <a:ext cy="0" cx="0"/>
          <a:chOff y="0" x="0"/>
          <a:chExt cy="0" cx="0"/>
        </a:xfrm>
      </p:grpSpPr>
      <p:sp>
        <p:nvSpPr>
          <p:cNvPr id="11" name="Shape 11"/>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2" name="Shape 12"/>
          <p:cNvSpPr txBox="1"/>
          <p:nvPr>
            <p:ph idx="1" type="body"/>
          </p:nvPr>
        </p:nvSpPr>
        <p:spPr>
          <a:xfrm>
            <a:off y="1200150" x="457200"/>
            <a:ext cy="3725680" cx="8229600"/>
          </a:xfrm>
          <a:prstGeom prst="rect">
            <a:avLst/>
          </a:prstGeom>
        </p:spPr>
        <p:txBody>
          <a:bodyPr bIns="91425" rIns="91425" lIns="91425" t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3" name="Shape 13"/>
        <p:cNvGrpSpPr/>
        <p:nvPr/>
      </p:nvGrpSpPr>
      <p:grpSpPr>
        <a:xfrm>
          <a:off y="0" x="0"/>
          <a:ext cy="0" cx="0"/>
          <a:chOff y="0" x="0"/>
          <a:chExt cy="0" cx="0"/>
        </a:xfrm>
      </p:grpSpPr>
      <p:sp>
        <p:nvSpPr>
          <p:cNvPr id="14" name="Shape 14"/>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5" name="Shape 15"/>
          <p:cNvSpPr txBox="1"/>
          <p:nvPr>
            <p:ph idx="1" type="body"/>
          </p:nvPr>
        </p:nvSpPr>
        <p:spPr>
          <a:xfrm>
            <a:off y="1200150" x="457200"/>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2" type="body"/>
          </p:nvPr>
        </p:nvSpPr>
        <p:spPr>
          <a:xfrm>
            <a:off y="1200150" x="4692273"/>
            <a:ext cy="3725680" cx="3994525"/>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7" name="Shape 17"/>
        <p:cNvGrpSpPr/>
        <p:nvPr/>
      </p:nvGrpSpPr>
      <p:grpSpPr>
        <a:xfrm>
          <a:off y="0" x="0"/>
          <a:ext cy="0" cx="0"/>
          <a:chOff y="0" x="0"/>
          <a:chExt cy="0" cx="0"/>
        </a:xfrm>
      </p:grpSpPr>
      <p:sp>
        <p:nvSpPr>
          <p:cNvPr id="18" name="Shape 18"/>
          <p:cNvSpPr txBox="1"/>
          <p:nvPr>
            <p:ph type="title"/>
          </p:nvPr>
        </p:nvSpPr>
        <p:spPr>
          <a:xfrm>
            <a:off y="205978" x="457200"/>
            <a:ext cy="85725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19" name="Shape 19"/>
        <p:cNvGrpSpPr/>
        <p:nvPr/>
      </p:nvGrpSpPr>
      <p:grpSpPr>
        <a:xfrm>
          <a:off y="0" x="0"/>
          <a:ext cy="0" cx="0"/>
          <a:chOff y="0" x="0"/>
          <a:chExt cy="0" cx="0"/>
        </a:xfrm>
      </p:grpSpPr>
      <p:sp>
        <p:nvSpPr>
          <p:cNvPr id="20" name="Shape 20"/>
          <p:cNvSpPr txBox="1"/>
          <p:nvPr>
            <p:ph idx="1" type="body"/>
          </p:nvPr>
        </p:nvSpPr>
        <p:spPr>
          <a:xfrm>
            <a:off y="4406309" x="457200"/>
            <a:ext cy="519520" cx="8229600"/>
          </a:xfrm>
          <a:prstGeom prst="rect">
            <a:avLst/>
          </a:prstGeom>
        </p:spPr>
        <p:txBody>
          <a:bodyPr bIns="91425" rIns="91425" lIns="91425" tIns="91425" anchor="t" anchorCtr="0"/>
          <a:lstStyle>
            <a:lvl1pPr algn="ctr" indent="-171450" marL="285750">
              <a:spcBef>
                <a:spcPts val="360"/>
              </a:spcBef>
              <a:buSzPct val="100000"/>
              <a:buNone/>
              <a:defRPr sz="1800"/>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1" name="Shape 21"/>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8" name="Shape 28"/>
        <p:cNvGrpSpPr/>
        <p:nvPr/>
      </p:nvGrpSpPr>
      <p:grpSpPr>
        <a:xfrm>
          <a:off y="0" x="0"/>
          <a:ext cy="0" cx="0"/>
          <a:chOff y="0" x="0"/>
          <a:chExt cy="0" cx="0"/>
        </a:xfrm>
      </p:grpSpPr>
      <p:sp>
        <p:nvSpPr>
          <p:cNvPr id="29" name="Shape 29"/>
          <p:cNvSpPr txBox="1"/>
          <p:nvPr>
            <p:ph type="ctrTitle"/>
          </p:nvPr>
        </p:nvSpPr>
        <p:spPr>
          <a:xfrm>
            <a:off y="841772" x="1143000"/>
            <a:ext cy="1790699" cx="6858000"/>
          </a:xfrm>
          <a:prstGeom prst="rect">
            <a:avLst/>
          </a:prstGeom>
          <a:noFill/>
          <a:ln>
            <a:noFill/>
          </a:ln>
        </p:spPr>
        <p:txBody>
          <a:bodyPr bIns="68575" rIns="68575" lIns="68575" tIns="68575" anchor="b" anchorCtr="0"/>
          <a:lstStyle>
            <a:lvl1pPr algn="ctr" rtl="0" marR="0" indent="0" marL="0">
              <a:lnSpc>
                <a:spcPct val="90000"/>
              </a:lnSpc>
              <a:spcBef>
                <a:spcPts val="0"/>
              </a:spcBef>
              <a:buClr>
                <a:schemeClr val="dk1"/>
              </a:buClr>
              <a:buFont typeface="Calibri"/>
              <a:buNone/>
              <a:defRPr/>
            </a:lvl1pPr>
            <a:lvl2pPr algn="l" rtl="0" marR="0" indent="0" marL="0">
              <a:defRPr/>
            </a:lvl2pPr>
            <a:lvl3pPr algn="l" rtl="0" marR="0" indent="0" marL="0">
              <a:defRPr/>
            </a:lvl3pPr>
            <a:lvl4pPr algn="l" rtl="0" marR="0" indent="0" marL="0">
              <a:defRPr/>
            </a:lvl4pPr>
            <a:lvl5pPr algn="l" rtl="0" marR="0" indent="0" marL="0">
              <a:defRPr/>
            </a:lvl5pPr>
            <a:lvl6pPr algn="l" rtl="0" marR="0" indent="0" marL="0">
              <a:defRPr/>
            </a:lvl6pPr>
            <a:lvl7pPr algn="l" rtl="0" marR="0" indent="0" marL="0">
              <a:defRPr/>
            </a:lvl7pPr>
            <a:lvl8pPr algn="l" rtl="0" marR="0" indent="0" marL="0">
              <a:defRPr/>
            </a:lvl8pPr>
            <a:lvl9pPr algn="l" rtl="0" marR="0" indent="0" marL="0">
              <a:defRPr/>
            </a:lvl9pPr>
          </a:lstStyle>
          <a:p/>
        </p:txBody>
      </p:sp>
      <p:sp>
        <p:nvSpPr>
          <p:cNvPr id="30" name="Shape 30"/>
          <p:cNvSpPr txBox="1"/>
          <p:nvPr>
            <p:ph idx="1" type="subTitle"/>
          </p:nvPr>
        </p:nvSpPr>
        <p:spPr>
          <a:xfrm>
            <a:off y="2701528" x="1143000"/>
            <a:ext cy="1241821" cx="6858000"/>
          </a:xfrm>
          <a:prstGeom prst="rect">
            <a:avLst/>
          </a:prstGeom>
          <a:noFill/>
          <a:ln>
            <a:noFill/>
          </a:ln>
        </p:spPr>
        <p:txBody>
          <a:bodyPr bIns="68575" rIns="68575" lIns="68575" tIns="68575" anchor="t" anchorCtr="0"/>
          <a:lstStyle>
            <a:lvl1pPr algn="ctr" rtl="0" marR="0" indent="0" marL="0">
              <a:lnSpc>
                <a:spcPct val="90000"/>
              </a:lnSpc>
              <a:spcBef>
                <a:spcPts val="800"/>
              </a:spcBef>
              <a:buClr>
                <a:schemeClr val="dk1"/>
              </a:buClr>
              <a:buFont typeface="Calibri"/>
              <a:buNone/>
              <a:defRPr/>
            </a:lvl1pPr>
            <a:lvl2pPr algn="ctr" rtl="0" marR="0" indent="0" marL="342900">
              <a:lnSpc>
                <a:spcPct val="90000"/>
              </a:lnSpc>
              <a:spcBef>
                <a:spcPts val="400"/>
              </a:spcBef>
              <a:buClr>
                <a:schemeClr val="dk1"/>
              </a:buClr>
              <a:buFont typeface="Calibri"/>
              <a:buNone/>
              <a:defRPr/>
            </a:lvl2pPr>
            <a:lvl3pPr algn="ctr" rtl="0" marR="0" indent="0" marL="685800">
              <a:lnSpc>
                <a:spcPct val="90000"/>
              </a:lnSpc>
              <a:spcBef>
                <a:spcPts val="400"/>
              </a:spcBef>
              <a:buClr>
                <a:schemeClr val="dk1"/>
              </a:buClr>
              <a:buFont typeface="Calibri"/>
              <a:buNone/>
              <a:defRPr/>
            </a:lvl3pPr>
            <a:lvl4pPr algn="ctr" rtl="0" marR="0" indent="0" marL="1028700">
              <a:lnSpc>
                <a:spcPct val="90000"/>
              </a:lnSpc>
              <a:spcBef>
                <a:spcPts val="400"/>
              </a:spcBef>
              <a:buClr>
                <a:schemeClr val="dk1"/>
              </a:buClr>
              <a:buFont typeface="Calibri"/>
              <a:buNone/>
              <a:defRPr/>
            </a:lvl4pPr>
            <a:lvl5pPr algn="ctr" rtl="0" marR="0" indent="0" marL="1371600">
              <a:lnSpc>
                <a:spcPct val="90000"/>
              </a:lnSpc>
              <a:spcBef>
                <a:spcPts val="400"/>
              </a:spcBef>
              <a:buClr>
                <a:schemeClr val="dk1"/>
              </a:buClr>
              <a:buFont typeface="Calibri"/>
              <a:buNone/>
              <a:defRPr/>
            </a:lvl5pPr>
            <a:lvl6pPr algn="ctr" rtl="0" marR="0" indent="0" marL="1714500">
              <a:lnSpc>
                <a:spcPct val="90000"/>
              </a:lnSpc>
              <a:spcBef>
                <a:spcPts val="400"/>
              </a:spcBef>
              <a:buClr>
                <a:schemeClr val="dk1"/>
              </a:buClr>
              <a:buFont typeface="Calibri"/>
              <a:buNone/>
              <a:defRPr/>
            </a:lvl6pPr>
            <a:lvl7pPr algn="ctr" rtl="0" marR="0" indent="0" marL="2057400">
              <a:lnSpc>
                <a:spcPct val="90000"/>
              </a:lnSpc>
              <a:spcBef>
                <a:spcPts val="400"/>
              </a:spcBef>
              <a:buClr>
                <a:schemeClr val="dk1"/>
              </a:buClr>
              <a:buFont typeface="Calibri"/>
              <a:buNone/>
              <a:defRPr/>
            </a:lvl7pPr>
            <a:lvl8pPr algn="ctr" rtl="0" marR="0" indent="0" marL="2400300">
              <a:lnSpc>
                <a:spcPct val="90000"/>
              </a:lnSpc>
              <a:spcBef>
                <a:spcPts val="400"/>
              </a:spcBef>
              <a:buClr>
                <a:schemeClr val="dk1"/>
              </a:buClr>
              <a:buFont typeface="Calibri"/>
              <a:buNone/>
              <a:defRPr/>
            </a:lvl8pPr>
            <a:lvl9pPr algn="ctr" rtl="0" marR="0" indent="0" marL="2743200">
              <a:lnSpc>
                <a:spcPct val="90000"/>
              </a:lnSpc>
              <a:spcBef>
                <a:spcPts val="400"/>
              </a:spcBef>
              <a:buClr>
                <a:schemeClr val="dk1"/>
              </a:buClr>
              <a:buFont typeface="Calibri"/>
              <a:buNone/>
              <a:defRPr/>
            </a:lvl9pPr>
          </a:lstStyle>
          <a:p/>
        </p:txBody>
      </p:sp>
      <p:sp>
        <p:nvSpPr>
          <p:cNvPr id="31" name="Shape 31"/>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32" name="Shape 32"/>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33" name="Shape 33"/>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34" name="Shape 34"/>
        <p:cNvGrpSpPr/>
        <p:nvPr/>
      </p:nvGrpSpPr>
      <p:grpSpPr>
        <a:xfrm>
          <a:off y="0" x="0"/>
          <a:ext cy="0" cx="0"/>
          <a:chOff y="0" x="0"/>
          <a:chExt cy="0" cx="0"/>
        </a:xfrm>
      </p:grpSpPr>
      <p:sp>
        <p:nvSpPr>
          <p:cNvPr id="35" name="Shape 35"/>
          <p:cNvSpPr txBox="1"/>
          <p:nvPr>
            <p:ph type="title"/>
          </p:nvPr>
        </p:nvSpPr>
        <p:spPr>
          <a:xfrm>
            <a:off y="273843" x="628650"/>
            <a:ext cy="994172" cx="7886700"/>
          </a:xfrm>
          <a:prstGeom prst="rect">
            <a:avLst/>
          </a:prstGeom>
          <a:noFill/>
          <a:ln>
            <a:noFill/>
          </a:ln>
        </p:spPr>
        <p:txBody>
          <a:bodyPr bIns="68575" rIns="68575" lIns="68575" tIns="68575" anchor="ctr" anchorCtr="0"/>
          <a:lstStyle>
            <a:lvl1pPr algn="l" rtl="0">
              <a:lnSpc>
                <a:spcPct val="90000"/>
              </a:lnSpc>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36" name="Shape 36"/>
          <p:cNvSpPr txBox="1"/>
          <p:nvPr>
            <p:ph idx="1" type="body"/>
          </p:nvPr>
        </p:nvSpPr>
        <p:spPr>
          <a:xfrm>
            <a:off y="1369218" x="628650"/>
            <a:ext cy="3263503" cx="7886700"/>
          </a:xfrm>
          <a:prstGeom prst="rect">
            <a:avLst/>
          </a:prstGeom>
          <a:noFill/>
          <a:ln>
            <a:noFill/>
          </a:ln>
        </p:spPr>
        <p:txBody>
          <a:bodyPr bIns="68575" rIns="68575" lIns="68575" tIns="68575" anchor="t" anchorCtr="0"/>
          <a:lstStyle>
            <a:lvl1pPr algn="l" rtl="0" indent="-38100" marL="177800">
              <a:lnSpc>
                <a:spcPct val="90000"/>
              </a:lnSpc>
              <a:spcBef>
                <a:spcPts val="800"/>
              </a:spcBef>
              <a:buClr>
                <a:schemeClr val="dk1"/>
              </a:buClr>
              <a:buFont typeface="Calibri"/>
              <a:buChar char="•"/>
              <a:defRPr/>
            </a:lvl1pPr>
            <a:lvl2pPr algn="l" rtl="0" indent="-63500" marL="520700">
              <a:lnSpc>
                <a:spcPct val="90000"/>
              </a:lnSpc>
              <a:spcBef>
                <a:spcPts val="400"/>
              </a:spcBef>
              <a:buClr>
                <a:schemeClr val="dk1"/>
              </a:buClr>
              <a:buFont typeface="Calibri"/>
              <a:buChar char="•"/>
              <a:defRPr/>
            </a:lvl2pPr>
            <a:lvl3pPr algn="l" rtl="0" indent="-76200" marL="863600">
              <a:lnSpc>
                <a:spcPct val="90000"/>
              </a:lnSpc>
              <a:spcBef>
                <a:spcPts val="400"/>
              </a:spcBef>
              <a:buClr>
                <a:schemeClr val="dk1"/>
              </a:buClr>
              <a:buFont typeface="Calibri"/>
              <a:buChar char="•"/>
              <a:defRPr/>
            </a:lvl3pPr>
            <a:lvl4pPr algn="l" rtl="0" indent="-88900" marL="1206500">
              <a:lnSpc>
                <a:spcPct val="90000"/>
              </a:lnSpc>
              <a:spcBef>
                <a:spcPts val="400"/>
              </a:spcBef>
              <a:buClr>
                <a:schemeClr val="dk1"/>
              </a:buClr>
              <a:buFont typeface="Calibri"/>
              <a:buChar char="•"/>
              <a:defRPr/>
            </a:lvl4pPr>
            <a:lvl5pPr algn="l" rtl="0" indent="-88900" marL="1549400">
              <a:lnSpc>
                <a:spcPct val="90000"/>
              </a:lnSpc>
              <a:spcBef>
                <a:spcPts val="400"/>
              </a:spcBef>
              <a:buClr>
                <a:schemeClr val="dk1"/>
              </a:buClr>
              <a:buFont typeface="Calibri"/>
              <a:buChar char="•"/>
              <a:defRPr/>
            </a:lvl5pPr>
            <a:lvl6pPr algn="l" rtl="0" indent="-88900" marL="1892300">
              <a:lnSpc>
                <a:spcPct val="90000"/>
              </a:lnSpc>
              <a:spcBef>
                <a:spcPts val="400"/>
              </a:spcBef>
              <a:buClr>
                <a:schemeClr val="dk1"/>
              </a:buClr>
              <a:buFont typeface="Calibri"/>
              <a:buChar char="•"/>
              <a:defRPr/>
            </a:lvl6pPr>
            <a:lvl7pPr algn="l" rtl="0" indent="-88900" marL="2235200">
              <a:lnSpc>
                <a:spcPct val="90000"/>
              </a:lnSpc>
              <a:spcBef>
                <a:spcPts val="400"/>
              </a:spcBef>
              <a:buClr>
                <a:schemeClr val="dk1"/>
              </a:buClr>
              <a:buFont typeface="Calibri"/>
              <a:buChar char="•"/>
              <a:defRPr/>
            </a:lvl7pPr>
            <a:lvl8pPr algn="l" rtl="0" indent="-88900" marL="2578100">
              <a:lnSpc>
                <a:spcPct val="90000"/>
              </a:lnSpc>
              <a:spcBef>
                <a:spcPts val="400"/>
              </a:spcBef>
              <a:buClr>
                <a:schemeClr val="dk1"/>
              </a:buClr>
              <a:buFont typeface="Calibri"/>
              <a:buChar char="•"/>
              <a:defRPr/>
            </a:lvl8pPr>
            <a:lvl9pPr algn="l" rtl="0" indent="-88900" marL="2921000">
              <a:lnSpc>
                <a:spcPct val="90000"/>
              </a:lnSpc>
              <a:spcBef>
                <a:spcPts val="400"/>
              </a:spcBef>
              <a:buClr>
                <a:schemeClr val="dk1"/>
              </a:buClr>
              <a:buFont typeface="Calibri"/>
              <a:buChar char="•"/>
              <a:defRPr/>
            </a:lvl9pPr>
          </a:lstStyle>
          <a:p/>
        </p:txBody>
      </p:sp>
      <p:sp>
        <p:nvSpPr>
          <p:cNvPr id="37" name="Shape 37"/>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38" name="Shape 38"/>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39" name="Shape 39"/>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0" name="Shape 40"/>
        <p:cNvGrpSpPr/>
        <p:nvPr/>
      </p:nvGrpSpPr>
      <p:grpSpPr>
        <a:xfrm>
          <a:off y="0" x="0"/>
          <a:ext cy="0" cx="0"/>
          <a:chOff y="0" x="0"/>
          <a:chExt cy="0" cx="0"/>
        </a:xfrm>
      </p:grpSpPr>
      <p:sp>
        <p:nvSpPr>
          <p:cNvPr id="41" name="Shape 41"/>
          <p:cNvSpPr txBox="1"/>
          <p:nvPr>
            <p:ph type="title"/>
          </p:nvPr>
        </p:nvSpPr>
        <p:spPr>
          <a:xfrm>
            <a:off y="1282303" x="623887"/>
            <a:ext cy="2139552" cx="7886700"/>
          </a:xfrm>
          <a:prstGeom prst="rect">
            <a:avLst/>
          </a:prstGeom>
          <a:noFill/>
          <a:ln>
            <a:noFill/>
          </a:ln>
        </p:spPr>
        <p:txBody>
          <a:bodyPr bIns="68575" rIns="68575" lIns="68575" tIns="68575" anchor="b"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p:txBody>
      </p:sp>
      <p:sp>
        <p:nvSpPr>
          <p:cNvPr id="42" name="Shape 42"/>
          <p:cNvSpPr txBox="1"/>
          <p:nvPr>
            <p:ph idx="1" type="body"/>
          </p:nvPr>
        </p:nvSpPr>
        <p:spPr>
          <a:xfrm>
            <a:off y="3442097" x="623887"/>
            <a:ext cy="1125140" cx="7886700"/>
          </a:xfrm>
          <a:prstGeom prst="rect">
            <a:avLst/>
          </a:prstGeom>
          <a:noFill/>
          <a:ln>
            <a:noFill/>
          </a:ln>
        </p:spPr>
        <p:txBody>
          <a:bodyPr bIns="68575" rIns="68575" lIns="68575" tIns="68575" anchor="t" anchorCtr="0"/>
          <a:lstStyle>
            <a:lvl1pPr rtl="0" indent="0" marL="0">
              <a:buClr>
                <a:srgbClr val="888888"/>
              </a:buClr>
              <a:buFont typeface="Calibri"/>
              <a:buNone/>
              <a:defRPr/>
            </a:lvl1pPr>
            <a:lvl2pPr rtl="0" indent="0" marL="342900">
              <a:buClr>
                <a:srgbClr val="888888"/>
              </a:buClr>
              <a:buFont typeface="Calibri"/>
              <a:buNone/>
              <a:defRPr/>
            </a:lvl2pPr>
            <a:lvl3pPr rtl="0" indent="0" marL="685800">
              <a:buClr>
                <a:srgbClr val="888888"/>
              </a:buClr>
              <a:buFont typeface="Calibri"/>
              <a:buNone/>
              <a:defRPr/>
            </a:lvl3pPr>
            <a:lvl4pPr rtl="0" indent="0" marL="1028700">
              <a:buClr>
                <a:srgbClr val="888888"/>
              </a:buClr>
              <a:buFont typeface="Calibri"/>
              <a:buNone/>
              <a:defRPr/>
            </a:lvl4pPr>
            <a:lvl5pPr rtl="0" indent="0" marL="1371600">
              <a:buClr>
                <a:srgbClr val="888888"/>
              </a:buClr>
              <a:buFont typeface="Calibri"/>
              <a:buNone/>
              <a:defRPr/>
            </a:lvl5pPr>
            <a:lvl6pPr rtl="0" indent="0" marL="1714500">
              <a:buClr>
                <a:srgbClr val="888888"/>
              </a:buClr>
              <a:buFont typeface="Calibri"/>
              <a:buNone/>
              <a:defRPr/>
            </a:lvl6pPr>
            <a:lvl7pPr rtl="0" indent="0" marL="2057400">
              <a:buClr>
                <a:srgbClr val="888888"/>
              </a:buClr>
              <a:buFont typeface="Calibri"/>
              <a:buNone/>
              <a:defRPr/>
            </a:lvl7pPr>
            <a:lvl8pPr rtl="0" indent="0" marL="2400300">
              <a:buClr>
                <a:srgbClr val="888888"/>
              </a:buClr>
              <a:buFont typeface="Calibri"/>
              <a:buNone/>
              <a:defRPr/>
            </a:lvl8pPr>
            <a:lvl9pPr rtl="0" indent="0" marL="2743200">
              <a:buClr>
                <a:srgbClr val="888888"/>
              </a:buClr>
              <a:buFont typeface="Calibri"/>
              <a:buNone/>
              <a:defRPr/>
            </a:lvl9pPr>
          </a:lstStyle>
          <a:p/>
        </p:txBody>
      </p:sp>
      <p:sp>
        <p:nvSpPr>
          <p:cNvPr id="43" name="Shape 43"/>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44" name="Shape 44"/>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
        <p:nvSpPr>
          <p:cNvPr id="45" name="Shape 45"/>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defRPr/>
            </a:lvl1pPr>
            <a:lvl2pPr algn="l" rtl="0" marR="0" indent="0" marL="342900">
              <a:defRPr/>
            </a:lvl2pPr>
            <a:lvl3pPr algn="l" rtl="0" marR="0" indent="0" marL="685800">
              <a:defRPr/>
            </a:lvl3pPr>
            <a:lvl4pPr algn="l" rtl="0" marR="0" indent="0" marL="1028700">
              <a:defRPr/>
            </a:lvl4pPr>
            <a:lvl5pPr algn="l" rtl="0" marR="0" indent="0" marL="1371600">
              <a:defRPr/>
            </a:lvl5pPr>
            <a:lvl6pPr algn="l" rtl="0" marR="0" indent="0" marL="1714500">
              <a:defRPr/>
            </a:lvl6pPr>
            <a:lvl7pPr algn="l" rtl="0" marR="0" indent="0" marL="2057400">
              <a:defRPr/>
            </a:lvl7pPr>
            <a:lvl8pPr algn="l" rtl="0" marR="0" indent="0" marL="2400300">
              <a:defRPr/>
            </a:lvl8pPr>
            <a:lvl9pPr algn="l" rtl="0" marR="0" indent="0" marL="2743200">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_rels/slideMaster2.xml.rels><?xml version="1.0" encoding="UTF-8" standalone="yes"?><Relationships xmlns="http://schemas.openxmlformats.org/package/2006/relationships"><Relationship Target="../slideLayouts/slideLayout7.xml" Type="http://schemas.openxmlformats.org/officeDocument/2006/relationships/slideLayout" Id="rId2"/><Relationship Target="../slideLayouts/slideLayout17.xml" Type="http://schemas.openxmlformats.org/officeDocument/2006/relationships/slideLayout" Id="rId12"/><Relationship Target="../theme/theme4.xml" Type="http://schemas.openxmlformats.org/officeDocument/2006/relationships/theme" Id="rId13"/><Relationship Target="../media/image00.jpg" Type="http://schemas.openxmlformats.org/officeDocument/2006/relationships/image" Id="rId1"/><Relationship Target="../slideLayouts/slideLayout9.xml" Type="http://schemas.openxmlformats.org/officeDocument/2006/relationships/slideLayout" Id="rId4"/><Relationship Target="../slideLayouts/slideLayout15.xml" Type="http://schemas.openxmlformats.org/officeDocument/2006/relationships/slideLayout" Id="rId10"/><Relationship Target="../slideLayouts/slideLayout8.xml" Type="http://schemas.openxmlformats.org/officeDocument/2006/relationships/slideLayout" Id="rId3"/><Relationship Target="../slideLayouts/slideLayout16.xml" Type="http://schemas.openxmlformats.org/officeDocument/2006/relationships/slideLayout" Id="rId11"/><Relationship Target="../slideLayouts/slideLayout14.xml" Type="http://schemas.openxmlformats.org/officeDocument/2006/relationships/slideLayout" Id="rId9"/><Relationship Target="../slideLayouts/slideLayout11.xml" Type="http://schemas.openxmlformats.org/officeDocument/2006/relationships/slideLayout" Id="rId6"/><Relationship Target="../slideLayouts/slideLayout10.xml" Type="http://schemas.openxmlformats.org/officeDocument/2006/relationships/slideLayout" Id="rId5"/><Relationship Target="../slideLayouts/slideLayout13.xml" Type="http://schemas.openxmlformats.org/officeDocument/2006/relationships/slideLayout" Id="rId8"/><Relationship Target="../slideLayouts/slideLayout12.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250" cx="8229600"/>
          </a:xfrm>
          <a:prstGeom prst="rect">
            <a:avLst/>
          </a:prstGeom>
        </p:spPr>
        <p:txBody>
          <a:bodyPr bIns="91425" rIns="91425" lIns="91425" tIns="91425" anchor="b" anchorCtr="0"/>
          <a:lstStyle>
            <a:lvl1pPr marL="0">
              <a:buClr>
                <a:schemeClr val="dk1"/>
              </a:buClr>
              <a:buSzPct val="100000"/>
              <a:buNone/>
              <a:defRPr b="1" sz="3600">
                <a:solidFill>
                  <a:schemeClr val="dk1"/>
                </a:solidFill>
              </a:defRPr>
            </a:lvl1pPr>
            <a:lvl2pPr indent="228600" marL="0">
              <a:buClr>
                <a:schemeClr val="dk1"/>
              </a:buClr>
              <a:buSzPct val="100000"/>
              <a:buNone/>
              <a:defRPr b="1" sz="3600">
                <a:solidFill>
                  <a:schemeClr val="dk1"/>
                </a:solidFill>
              </a:defRPr>
            </a:lvl2pPr>
            <a:lvl3pPr indent="228600" marL="0">
              <a:buClr>
                <a:schemeClr val="dk1"/>
              </a:buClr>
              <a:buSzPct val="100000"/>
              <a:buNone/>
              <a:defRPr b="1" sz="3600">
                <a:solidFill>
                  <a:schemeClr val="dk1"/>
                </a:solidFill>
              </a:defRPr>
            </a:lvl3pPr>
            <a:lvl4pPr indent="228600" marL="0">
              <a:buClr>
                <a:schemeClr val="dk1"/>
              </a:buClr>
              <a:buSzPct val="100000"/>
              <a:buNone/>
              <a:defRPr b="1" sz="3600">
                <a:solidFill>
                  <a:schemeClr val="dk1"/>
                </a:solidFill>
              </a:defRPr>
            </a:lvl4pPr>
            <a:lvl5pPr indent="228600" marL="0">
              <a:buClr>
                <a:schemeClr val="dk1"/>
              </a:buClr>
              <a:buSzPct val="100000"/>
              <a:buNone/>
              <a:defRPr b="1" sz="3600">
                <a:solidFill>
                  <a:schemeClr val="dk1"/>
                </a:solidFill>
              </a:defRPr>
            </a:lvl5pPr>
            <a:lvl6pPr indent="228600" marL="0">
              <a:buClr>
                <a:schemeClr val="dk1"/>
              </a:buClr>
              <a:buSzPct val="100000"/>
              <a:buNone/>
              <a:defRPr b="1" sz="3600">
                <a:solidFill>
                  <a:schemeClr val="dk1"/>
                </a:solidFill>
              </a:defRPr>
            </a:lvl6pPr>
            <a:lvl7pPr indent="228600" marL="0">
              <a:buClr>
                <a:schemeClr val="dk1"/>
              </a:buClr>
              <a:buSzPct val="100000"/>
              <a:buNone/>
              <a:defRPr b="1" sz="3600">
                <a:solidFill>
                  <a:schemeClr val="dk1"/>
                </a:solidFill>
              </a:defRPr>
            </a:lvl7pPr>
            <a:lvl8pPr indent="228600" marL="0">
              <a:buClr>
                <a:schemeClr val="dk1"/>
              </a:buClr>
              <a:buSzPct val="100000"/>
              <a:buNone/>
              <a:defRPr b="1" sz="3600">
                <a:solidFill>
                  <a:schemeClr val="dk1"/>
                </a:solidFill>
              </a:defRPr>
            </a:lvl8pPr>
            <a:lvl9pPr indent="228600" marL="0">
              <a:buClr>
                <a:schemeClr val="dk1"/>
              </a:buClr>
              <a:buSzPct val="100000"/>
              <a:buNone/>
              <a:defRPr b="1" sz="3600">
                <a:solidFill>
                  <a:schemeClr val="dk1"/>
                </a:solidFill>
              </a:defRPr>
            </a:lvl9pPr>
          </a:lstStyle>
          <a:p/>
        </p:txBody>
      </p:sp>
      <p:sp>
        <p:nvSpPr>
          <p:cNvPr id="6" name="Shape 6"/>
          <p:cNvSpPr txBox="1"/>
          <p:nvPr>
            <p:ph idx="1" type="body"/>
          </p:nvPr>
        </p:nvSpPr>
        <p:spPr>
          <a:xfrm>
            <a:off y="1200150" x="457200"/>
            <a:ext cy="3725680" cx="8229600"/>
          </a:xfrm>
          <a:prstGeom prst="rect">
            <a:avLst/>
          </a:prstGeom>
        </p:spPr>
        <p:txBody>
          <a:bodyPr bIns="91425" rIns="91425" lIns="91425" tIns="91425" anchor="t" anchorCtr="0"/>
          <a:lstStyle>
            <a:lvl1pPr indent="-152400" marL="342900">
              <a:spcBef>
                <a:spcPts val="600"/>
              </a:spcBef>
              <a:buClr>
                <a:schemeClr val="dk1"/>
              </a:buClr>
              <a:buSzPct val="100000"/>
              <a:defRPr sz="3000">
                <a:solidFill>
                  <a:schemeClr val="dk1"/>
                </a:solidFill>
              </a:defRPr>
            </a:lvl1pPr>
            <a:lvl2pPr indent="-133350" marL="742950">
              <a:spcBef>
                <a:spcPts val="480"/>
              </a:spcBef>
              <a:buClr>
                <a:schemeClr val="dk1"/>
              </a:buClr>
              <a:buSzPct val="100000"/>
              <a:defRPr sz="2400">
                <a:solidFill>
                  <a:schemeClr val="dk1"/>
                </a:solidFill>
              </a:defRPr>
            </a:lvl2pPr>
            <a:lvl3pPr indent="-76200" marL="1143000">
              <a:spcBef>
                <a:spcPts val="480"/>
              </a:spcBef>
              <a:buClr>
                <a:schemeClr val="dk1"/>
              </a:buClr>
              <a:buSzPct val="100000"/>
              <a:defRPr sz="2400">
                <a:solidFill>
                  <a:schemeClr val="dk1"/>
                </a:solidFill>
              </a:defRPr>
            </a:lvl3pPr>
            <a:lvl4pPr indent="-114300" marL="1600200">
              <a:spcBef>
                <a:spcPts val="360"/>
              </a:spcBef>
              <a:buClr>
                <a:schemeClr val="dk1"/>
              </a:buClr>
              <a:buSzPct val="100000"/>
              <a:defRPr sz="1800">
                <a:solidFill>
                  <a:schemeClr val="dk1"/>
                </a:solidFill>
              </a:defRPr>
            </a:lvl4pPr>
            <a:lvl5pPr indent="-114300" marL="2057400">
              <a:spcBef>
                <a:spcPts val="360"/>
              </a:spcBef>
              <a:buClr>
                <a:schemeClr val="dk1"/>
              </a:buClr>
              <a:buSzPct val="100000"/>
              <a:defRPr sz="1800">
                <a:solidFill>
                  <a:schemeClr val="dk1"/>
                </a:solidFill>
              </a:defRPr>
            </a:lvl5pPr>
            <a:lvl6pPr indent="-114300" marL="2514600">
              <a:spcBef>
                <a:spcPts val="360"/>
              </a:spcBef>
              <a:buClr>
                <a:schemeClr val="dk1"/>
              </a:buClr>
              <a:buSzPct val="100000"/>
              <a:defRPr sz="1800">
                <a:solidFill>
                  <a:schemeClr val="dk1"/>
                </a:solidFill>
              </a:defRPr>
            </a:lvl6pPr>
            <a:lvl7pPr indent="-114300" marL="2971800">
              <a:spcBef>
                <a:spcPts val="360"/>
              </a:spcBef>
              <a:buClr>
                <a:schemeClr val="dk1"/>
              </a:buClr>
              <a:buSzPct val="100000"/>
              <a:defRPr sz="1800">
                <a:solidFill>
                  <a:schemeClr val="dk1"/>
                </a:solidFill>
              </a:defRPr>
            </a:lvl7pPr>
            <a:lvl8pPr indent="-114300" marL="3429000">
              <a:spcBef>
                <a:spcPts val="360"/>
              </a:spcBef>
              <a:buClr>
                <a:schemeClr val="dk1"/>
              </a:buClr>
              <a:buSzPct val="100000"/>
              <a:defRPr sz="1800">
                <a:solidFill>
                  <a:schemeClr val="dk1"/>
                </a:solidFill>
              </a:defRPr>
            </a:lvl8pPr>
            <a:lvl9pPr indent="-114300" marL="3886200">
              <a:spcBef>
                <a:spcPts val="360"/>
              </a:spcBef>
              <a:buClr>
                <a:schemeClr val="dk1"/>
              </a:buClr>
              <a:buSzPct val="100000"/>
              <a:defRPr sz="1800">
                <a:solidFill>
                  <a:schemeClr val="dk1"/>
                </a:solidFill>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tile ty="0" tx="0" algn="tl" sy="96000" flip="none" sx="96000"/>
        </a:blipFill>
      </p:bgPr>
    </p:bg>
    <p:spTree>
      <p:nvGrpSpPr>
        <p:cNvPr id="22" name="Shape 22"/>
        <p:cNvGrpSpPr/>
        <p:nvPr/>
      </p:nvGrpSpPr>
      <p:grpSpPr>
        <a:xfrm>
          <a:off y="0" x="0"/>
          <a:ext cy="0" cx="0"/>
          <a:chOff y="0" x="0"/>
          <a:chExt cy="0" cx="0"/>
        </a:xfrm>
      </p:grpSpPr>
      <p:sp>
        <p:nvSpPr>
          <p:cNvPr id="23" name="Shape 23"/>
          <p:cNvSpPr txBox="1"/>
          <p:nvPr>
            <p:ph type="title"/>
          </p:nvPr>
        </p:nvSpPr>
        <p:spPr>
          <a:xfrm>
            <a:off y="273843" x="628650"/>
            <a:ext cy="994172" cx="7886700"/>
          </a:xfrm>
          <a:prstGeom prst="rect">
            <a:avLst/>
          </a:prstGeom>
          <a:noFill/>
          <a:ln>
            <a:noFill/>
          </a:ln>
        </p:spPr>
        <p:txBody>
          <a:bodyPr bIns="68575" rIns="68575" lIns="68575" tIns="68575" anchor="ctr" anchorCtr="0"/>
          <a:lstStyle>
            <a:lvl1pPr algn="l" rtl="0" marR="0" indent="0" marL="0">
              <a:lnSpc>
                <a:spcPct val="90000"/>
              </a:lnSpc>
              <a:spcBef>
                <a:spcPts val="0"/>
              </a:spcBef>
              <a:buClr>
                <a:schemeClr val="dk1"/>
              </a:buClr>
              <a:buSzPct val="100000"/>
              <a:buFont typeface="Calibri"/>
              <a:buNone/>
              <a:defRPr sz="1100"/>
            </a:lvl1pPr>
            <a:lvl2pPr algn="l" rtl="0" marR="0" indent="0" marL="0">
              <a:buSzPct val="100000"/>
              <a:defRPr sz="1100"/>
            </a:lvl2pPr>
            <a:lvl3pPr algn="l" rtl="0" marR="0" indent="0" marL="0">
              <a:buSzPct val="100000"/>
              <a:defRPr sz="1100"/>
            </a:lvl3pPr>
            <a:lvl4pPr algn="l" rtl="0" marR="0" indent="0" marL="0">
              <a:buSzPct val="100000"/>
              <a:defRPr sz="1100"/>
            </a:lvl4pPr>
            <a:lvl5pPr algn="l" rtl="0" marR="0" indent="0" marL="0">
              <a:buSzPct val="100000"/>
              <a:defRPr sz="1100"/>
            </a:lvl5pPr>
            <a:lvl6pPr algn="l" rtl="0" marR="0" indent="0" marL="0">
              <a:buSzPct val="100000"/>
              <a:defRPr sz="1100"/>
            </a:lvl6pPr>
            <a:lvl7pPr algn="l" rtl="0" marR="0" indent="0" marL="0">
              <a:buSzPct val="100000"/>
              <a:defRPr sz="1100"/>
            </a:lvl7pPr>
            <a:lvl8pPr algn="l" rtl="0" marR="0" indent="0" marL="0">
              <a:buSzPct val="100000"/>
              <a:defRPr sz="1100"/>
            </a:lvl8pPr>
            <a:lvl9pPr algn="l" rtl="0" marR="0" indent="0" marL="0">
              <a:buSzPct val="100000"/>
              <a:defRPr sz="1100"/>
            </a:lvl9pPr>
          </a:lstStyle>
          <a:p/>
        </p:txBody>
      </p:sp>
      <p:sp>
        <p:nvSpPr>
          <p:cNvPr id="24" name="Shape 24"/>
          <p:cNvSpPr txBox="1"/>
          <p:nvPr>
            <p:ph idx="1" type="body"/>
          </p:nvPr>
        </p:nvSpPr>
        <p:spPr>
          <a:xfrm>
            <a:off y="1369218" x="628650"/>
            <a:ext cy="3263503" cx="7886700"/>
          </a:xfrm>
          <a:prstGeom prst="rect">
            <a:avLst/>
          </a:prstGeom>
          <a:noFill/>
          <a:ln>
            <a:noFill/>
          </a:ln>
        </p:spPr>
        <p:txBody>
          <a:bodyPr bIns="68575" rIns="68575" lIns="68575" tIns="68575" anchor="t" anchorCtr="0"/>
          <a:lstStyle>
            <a:lvl1pPr algn="l" rtl="0" marR="0" indent="-107950" marL="177800">
              <a:lnSpc>
                <a:spcPct val="90000"/>
              </a:lnSpc>
              <a:spcBef>
                <a:spcPts val="800"/>
              </a:spcBef>
              <a:buClr>
                <a:schemeClr val="dk1"/>
              </a:buClr>
              <a:buSzPct val="100000"/>
              <a:buFont typeface="Calibri"/>
              <a:buChar char="•"/>
              <a:defRPr sz="1100"/>
            </a:lvl1pPr>
            <a:lvl2pPr algn="l" rtl="0" marR="0" indent="-133350" marL="520700">
              <a:lnSpc>
                <a:spcPct val="90000"/>
              </a:lnSpc>
              <a:spcBef>
                <a:spcPts val="400"/>
              </a:spcBef>
              <a:buClr>
                <a:schemeClr val="dk1"/>
              </a:buClr>
              <a:buSzPct val="100000"/>
              <a:buFont typeface="Calibri"/>
              <a:buChar char="•"/>
              <a:defRPr sz="1100"/>
            </a:lvl2pPr>
            <a:lvl3pPr algn="l" rtl="0" marR="0" indent="-146050" marL="863600">
              <a:lnSpc>
                <a:spcPct val="90000"/>
              </a:lnSpc>
              <a:spcBef>
                <a:spcPts val="400"/>
              </a:spcBef>
              <a:buClr>
                <a:schemeClr val="dk1"/>
              </a:buClr>
              <a:buSzPct val="100000"/>
              <a:buFont typeface="Calibri"/>
              <a:buChar char="•"/>
              <a:defRPr sz="1100"/>
            </a:lvl3pPr>
            <a:lvl4pPr algn="l" rtl="0" marR="0" indent="-158750" marL="1206500">
              <a:lnSpc>
                <a:spcPct val="90000"/>
              </a:lnSpc>
              <a:spcBef>
                <a:spcPts val="400"/>
              </a:spcBef>
              <a:buClr>
                <a:schemeClr val="dk1"/>
              </a:buClr>
              <a:buSzPct val="100000"/>
              <a:buFont typeface="Calibri"/>
              <a:buChar char="•"/>
              <a:defRPr sz="1100"/>
            </a:lvl4pPr>
            <a:lvl5pPr algn="l" rtl="0" marR="0" indent="-158750" marL="1549400">
              <a:lnSpc>
                <a:spcPct val="90000"/>
              </a:lnSpc>
              <a:spcBef>
                <a:spcPts val="400"/>
              </a:spcBef>
              <a:buClr>
                <a:schemeClr val="dk1"/>
              </a:buClr>
              <a:buSzPct val="100000"/>
              <a:buFont typeface="Calibri"/>
              <a:buChar char="•"/>
              <a:defRPr sz="1100"/>
            </a:lvl5pPr>
            <a:lvl6pPr algn="l" rtl="0" marR="0" indent="-158750" marL="1892300">
              <a:lnSpc>
                <a:spcPct val="90000"/>
              </a:lnSpc>
              <a:spcBef>
                <a:spcPts val="400"/>
              </a:spcBef>
              <a:buClr>
                <a:schemeClr val="dk1"/>
              </a:buClr>
              <a:buSzPct val="100000"/>
              <a:buFont typeface="Calibri"/>
              <a:buChar char="•"/>
              <a:defRPr sz="1100"/>
            </a:lvl6pPr>
            <a:lvl7pPr algn="l" rtl="0" marR="0" indent="-158750" marL="2235200">
              <a:lnSpc>
                <a:spcPct val="90000"/>
              </a:lnSpc>
              <a:spcBef>
                <a:spcPts val="400"/>
              </a:spcBef>
              <a:buClr>
                <a:schemeClr val="dk1"/>
              </a:buClr>
              <a:buSzPct val="100000"/>
              <a:buFont typeface="Calibri"/>
              <a:buChar char="•"/>
              <a:defRPr sz="1100"/>
            </a:lvl7pPr>
            <a:lvl8pPr algn="l" rtl="0" marR="0" indent="-158750" marL="2578100">
              <a:lnSpc>
                <a:spcPct val="90000"/>
              </a:lnSpc>
              <a:spcBef>
                <a:spcPts val="400"/>
              </a:spcBef>
              <a:buClr>
                <a:schemeClr val="dk1"/>
              </a:buClr>
              <a:buSzPct val="100000"/>
              <a:buFont typeface="Calibri"/>
              <a:buChar char="•"/>
              <a:defRPr sz="1100"/>
            </a:lvl8pPr>
            <a:lvl9pPr algn="l" rtl="0" marR="0" indent="-158750" marL="2921000">
              <a:lnSpc>
                <a:spcPct val="90000"/>
              </a:lnSpc>
              <a:spcBef>
                <a:spcPts val="400"/>
              </a:spcBef>
              <a:buClr>
                <a:schemeClr val="dk1"/>
              </a:buClr>
              <a:buSzPct val="100000"/>
              <a:buFont typeface="Calibri"/>
              <a:buChar char="•"/>
              <a:defRPr sz="1100"/>
            </a:lvl9pPr>
          </a:lstStyle>
          <a:p/>
        </p:txBody>
      </p:sp>
      <p:sp>
        <p:nvSpPr>
          <p:cNvPr id="25" name="Shape 25"/>
          <p:cNvSpPr txBox="1"/>
          <p:nvPr>
            <p:ph idx="10" type="dt"/>
          </p:nvPr>
        </p:nvSpPr>
        <p:spPr>
          <a:xfrm>
            <a:off y="4767262" x="628650"/>
            <a:ext cy="273843" cx="2057399"/>
          </a:xfrm>
          <a:prstGeom prst="rect">
            <a:avLst/>
          </a:prstGeom>
          <a:noFill/>
          <a:ln>
            <a:noFill/>
          </a:ln>
        </p:spPr>
        <p:txBody>
          <a:bodyPr bIns="68575" rIns="68575" lIns="68575" tIns="68575" anchor="ctr" anchorCtr="0"/>
          <a:lstStyle>
            <a:lvl1pPr algn="l" rtl="0" marR="0" indent="0" marL="0">
              <a:buSzPct val="100000"/>
              <a:defRPr sz="1100"/>
            </a:lvl1pPr>
            <a:lvl2pPr algn="l" rtl="0" marR="0" indent="0" marL="342900">
              <a:buSzPct val="100000"/>
              <a:defRPr sz="1100"/>
            </a:lvl2pPr>
            <a:lvl3pPr algn="l" rtl="0" marR="0" indent="0" marL="685800">
              <a:buSzPct val="100000"/>
              <a:defRPr sz="1100"/>
            </a:lvl3pPr>
            <a:lvl4pPr algn="l" rtl="0" marR="0" indent="0" marL="1028700">
              <a:buSzPct val="100000"/>
              <a:defRPr sz="1100"/>
            </a:lvl4pPr>
            <a:lvl5pPr algn="l" rtl="0" marR="0" indent="0" marL="1371600">
              <a:buSzPct val="100000"/>
              <a:defRPr sz="1100"/>
            </a:lvl5pPr>
            <a:lvl6pPr algn="l" rtl="0" marR="0" indent="0" marL="1714500">
              <a:buSzPct val="100000"/>
              <a:defRPr sz="1100"/>
            </a:lvl6pPr>
            <a:lvl7pPr algn="l" rtl="0" marR="0" indent="0" marL="2057400">
              <a:buSzPct val="100000"/>
              <a:defRPr sz="1100"/>
            </a:lvl7pPr>
            <a:lvl8pPr algn="l" rtl="0" marR="0" indent="0" marL="2400300">
              <a:buSzPct val="100000"/>
              <a:defRPr sz="1100"/>
            </a:lvl8pPr>
            <a:lvl9pPr algn="l" rtl="0" marR="0" indent="0" marL="2743200">
              <a:buSzPct val="100000"/>
              <a:defRPr sz="1100"/>
            </a:lvl9pPr>
          </a:lstStyle>
          <a:p/>
        </p:txBody>
      </p:sp>
      <p:sp>
        <p:nvSpPr>
          <p:cNvPr id="26" name="Shape 26"/>
          <p:cNvSpPr txBox="1"/>
          <p:nvPr>
            <p:ph idx="11" type="ftr"/>
          </p:nvPr>
        </p:nvSpPr>
        <p:spPr>
          <a:xfrm>
            <a:off y="4767262" x="3028950"/>
            <a:ext cy="273843" cx="3086099"/>
          </a:xfrm>
          <a:prstGeom prst="rect">
            <a:avLst/>
          </a:prstGeom>
          <a:noFill/>
          <a:ln>
            <a:noFill/>
          </a:ln>
        </p:spPr>
        <p:txBody>
          <a:bodyPr bIns="68575" rIns="68575" lIns="68575" tIns="68575" anchor="ctr" anchorCtr="0"/>
          <a:lstStyle>
            <a:lvl1pPr algn="ctr" rtl="0" marR="0" indent="0" marL="0">
              <a:buSzPct val="100000"/>
              <a:defRPr sz="1100"/>
            </a:lvl1pPr>
            <a:lvl2pPr algn="l" rtl="0" marR="0" indent="0" marL="342900">
              <a:buSzPct val="100000"/>
              <a:defRPr sz="1100"/>
            </a:lvl2pPr>
            <a:lvl3pPr algn="l" rtl="0" marR="0" indent="0" marL="685800">
              <a:buSzPct val="100000"/>
              <a:defRPr sz="1100"/>
            </a:lvl3pPr>
            <a:lvl4pPr algn="l" rtl="0" marR="0" indent="0" marL="1028700">
              <a:buSzPct val="100000"/>
              <a:defRPr sz="1100"/>
            </a:lvl4pPr>
            <a:lvl5pPr algn="l" rtl="0" marR="0" indent="0" marL="1371600">
              <a:buSzPct val="100000"/>
              <a:defRPr sz="1100"/>
            </a:lvl5pPr>
            <a:lvl6pPr algn="l" rtl="0" marR="0" indent="0" marL="1714500">
              <a:buSzPct val="100000"/>
              <a:defRPr sz="1100"/>
            </a:lvl6pPr>
            <a:lvl7pPr algn="l" rtl="0" marR="0" indent="0" marL="2057400">
              <a:buSzPct val="100000"/>
              <a:defRPr sz="1100"/>
            </a:lvl7pPr>
            <a:lvl8pPr algn="l" rtl="0" marR="0" indent="0" marL="2400300">
              <a:buSzPct val="100000"/>
              <a:defRPr sz="1100"/>
            </a:lvl8pPr>
            <a:lvl9pPr algn="l" rtl="0" marR="0" indent="0" marL="2743200">
              <a:buSzPct val="100000"/>
              <a:defRPr sz="1100"/>
            </a:lvl9pPr>
          </a:lstStyle>
          <a:p/>
        </p:txBody>
      </p:sp>
      <p:sp>
        <p:nvSpPr>
          <p:cNvPr id="27" name="Shape 27"/>
          <p:cNvSpPr txBox="1"/>
          <p:nvPr>
            <p:ph idx="12" type="sldNum"/>
          </p:nvPr>
        </p:nvSpPr>
        <p:spPr>
          <a:xfrm>
            <a:off y="4767262" x="6457950"/>
            <a:ext cy="273843" cx="2057399"/>
          </a:xfrm>
          <a:prstGeom prst="rect">
            <a:avLst/>
          </a:prstGeom>
          <a:noFill/>
          <a:ln>
            <a:noFill/>
          </a:ln>
        </p:spPr>
        <p:txBody>
          <a:bodyPr bIns="68575" rIns="68575" lIns="68575" tIns="68575" anchor="ctr" anchorCtr="0"/>
          <a:lstStyle>
            <a:lvl1pPr algn="r" rtl="0" marR="0" indent="0" marL="0">
              <a:buSzPct val="100000"/>
              <a:defRPr sz="1100"/>
            </a:lvl1pPr>
            <a:lvl2pPr algn="l" rtl="0" marR="0" indent="0" marL="342900">
              <a:buSzPct val="100000"/>
              <a:defRPr sz="1100"/>
            </a:lvl2pPr>
            <a:lvl3pPr algn="l" rtl="0" marR="0" indent="0" marL="685800">
              <a:buSzPct val="100000"/>
              <a:defRPr sz="1100"/>
            </a:lvl3pPr>
            <a:lvl4pPr algn="l" rtl="0" marR="0" indent="0" marL="1028700">
              <a:buSzPct val="100000"/>
              <a:defRPr sz="1100"/>
            </a:lvl4pPr>
            <a:lvl5pPr algn="l" rtl="0" marR="0" indent="0" marL="1371600">
              <a:buSzPct val="100000"/>
              <a:defRPr sz="1100"/>
            </a:lvl5pPr>
            <a:lvl6pPr algn="l" rtl="0" marR="0" indent="0" marL="1714500">
              <a:buSzPct val="100000"/>
              <a:defRPr sz="1100"/>
            </a:lvl6pPr>
            <a:lvl7pPr algn="l" rtl="0" marR="0" indent="0" marL="2057400">
              <a:buSzPct val="100000"/>
              <a:defRPr sz="1100"/>
            </a:lvl7pPr>
            <a:lvl8pPr algn="l" rtl="0" marR="0" indent="0" marL="2400300">
              <a:buSzPct val="100000"/>
              <a:defRPr sz="1100"/>
            </a:lvl8pPr>
            <a:lvl9pPr algn="l" rtl="0" marR="0" indent="0" marL="2743200">
              <a:buSzPct val="100000"/>
              <a:defRPr sz="1100"/>
            </a:lvl9pPr>
          </a:lstStyle>
          <a:p/>
        </p:txBody>
      </p:sp>
    </p:spTree>
  </p:cSld>
  <p:clrMap accent2="accent2" accent3="accent3" accent4="accent4" accent5="accent5" accent6="accent6" hlink="hlink" tx2="lt2" tx1="dk1" bg2="dk2" bg1="lt1" folHlink="folHlink" accent1="accent1"/>
  <p:sldLayoutIdLst>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7.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8.xml" Type="http://schemas.openxmlformats.org/officeDocument/2006/relationships/slideLayout" Id="rId1"/><Relationship Target="../media/image03.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8.xml" Type="http://schemas.openxmlformats.org/officeDocument/2006/relationships/slideLayout" Id="rId1"/><Relationship Target="../media/image06.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8.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8.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8.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8.xml" Type="http://schemas.openxmlformats.org/officeDocument/2006/relationships/slideLayout" Id="rId1"/><Relationship Target="../media/image08.jp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7.xml" Type="http://schemas.openxmlformats.org/officeDocument/2006/relationships/slideLayout" Id="rId1"/><Relationship Target="http://thejournal.com/forms/emailtoauthor.aspx?AuthorItem={C71F19DC-CE5A-4810-95BB-24B20F9EBB55}&amp;ArticleItem={7BC7C098-771D-4632-B076-9D6128090B4A}" Type="http://schemas.openxmlformats.org/officeDocument/2006/relationships/hyperlink" TargetMode="External" Id="rId4"/><Relationship Target="../media/image07.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8.xml" Type="http://schemas.openxmlformats.org/officeDocument/2006/relationships/slideLayout" Id="rId1"/><Relationship Target="../media/image01.jp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8.xml" Type="http://schemas.openxmlformats.org/officeDocument/2006/relationships/slideLayout" Id="rId1"/><Relationship Target="../media/image05.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7.xml" Type="http://schemas.openxmlformats.org/officeDocument/2006/relationships/slideLayout" Id="rId1"/><Relationship Target="../media/image02.jp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8.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8.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8.xml" Type="http://schemas.openxmlformats.org/officeDocument/2006/relationships/slideLayout" Id="rId1"/><Relationship Target="../media/image09.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8.xml" Type="http://schemas.openxmlformats.org/officeDocument/2006/relationships/slideLayout" Id="rId1"/><Relationship Target="../media/image04.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y="0" x="0"/>
          <a:ext cy="0" cx="0"/>
          <a:chOff y="0" x="0"/>
          <a:chExt cy="0" cx="0"/>
        </a:xfrm>
      </p:grpSpPr>
      <p:sp>
        <p:nvSpPr>
          <p:cNvPr id="98" name="Shape 98"/>
          <p:cNvSpPr txBox="1"/>
          <p:nvPr>
            <p:ph type="ctrTitle"/>
          </p:nvPr>
        </p:nvSpPr>
        <p:spPr>
          <a:xfrm>
            <a:off y="841772" x="1143000"/>
            <a:ext cy="1790699" cx="6858000"/>
          </a:xfrm>
          <a:prstGeom prst="rect">
            <a:avLst/>
          </a:prstGeom>
          <a:noFill/>
          <a:ln>
            <a:noFill/>
          </a:ln>
        </p:spPr>
        <p:txBody>
          <a:bodyPr bIns="34275" rIns="68575" lIns="68575" tIns="34275" anchor="b" anchorCtr="0">
            <a:noAutofit/>
          </a:bodyPr>
          <a:lstStyle/>
          <a:p>
            <a:pPr algn="ctr" rtl="0" lvl="0" marR="0" indent="0" marL="0">
              <a:lnSpc>
                <a:spcPct val="90000"/>
              </a:lnSpc>
              <a:spcBef>
                <a:spcPts val="0"/>
              </a:spcBef>
              <a:buClr>
                <a:schemeClr val="dk1"/>
              </a:buClr>
              <a:buSzPct val="25000"/>
              <a:buFont typeface="Calibri"/>
              <a:buNone/>
            </a:pPr>
            <a:r>
              <a:rPr strike="noStrike" u="none" b="1" cap="none" baseline="0" sz="4100" lang="en" i="0">
                <a:solidFill>
                  <a:schemeClr val="dk1"/>
                </a:solidFill>
                <a:latin typeface="Calibri"/>
                <a:ea typeface="Calibri"/>
                <a:cs typeface="Calibri"/>
                <a:sym typeface="Calibri"/>
              </a:rPr>
              <a:t>Moving On Up: Using Websites For Teacher and Staff Training</a:t>
            </a:r>
          </a:p>
        </p:txBody>
      </p:sp>
      <p:sp>
        <p:nvSpPr>
          <p:cNvPr id="99" name="Shape 99"/>
          <p:cNvSpPr txBox="1"/>
          <p:nvPr>
            <p:ph idx="1" type="subTitle"/>
          </p:nvPr>
        </p:nvSpPr>
        <p:spPr>
          <a:xfrm>
            <a:off y="2701528" x="1143000"/>
            <a:ext cy="1241821" cx="6858000"/>
          </a:xfrm>
          <a:prstGeom prst="rect">
            <a:avLst/>
          </a:prstGeom>
          <a:noFill/>
          <a:ln>
            <a:noFill/>
          </a:ln>
        </p:spPr>
        <p:txBody>
          <a:bodyPr bIns="34275" rIns="68575" lIns="68575" tIns="34275" anchor="t" anchorCtr="0">
            <a:noAutofit/>
          </a:bodyPr>
          <a:lstStyle/>
          <a:p>
            <a:pPr algn="ctr" rtl="0" lvl="0" marR="0" indent="0" marL="0">
              <a:lnSpc>
                <a:spcPct val="80000"/>
              </a:lnSpc>
              <a:spcBef>
                <a:spcPts val="0"/>
              </a:spcBef>
              <a:buClr>
                <a:schemeClr val="dk1"/>
              </a:buClr>
              <a:buSzPct val="25000"/>
              <a:buFont typeface="Calibri"/>
              <a:buNone/>
            </a:pPr>
            <a:r>
              <a:rPr strike="noStrike" u="none" b="0" cap="none" baseline="0" sz="1800" lang="en" i="0">
                <a:solidFill>
                  <a:schemeClr val="dk1"/>
                </a:solidFill>
                <a:latin typeface="Calibri"/>
                <a:ea typeface="Calibri"/>
                <a:cs typeface="Calibri"/>
                <a:sym typeface="Calibri"/>
              </a:rPr>
              <a:t>Darrin Jones</a:t>
            </a:r>
          </a:p>
          <a:p>
            <a:pPr algn="ctr" rtl="0" lvl="0" marR="0" indent="0" marL="0">
              <a:lnSpc>
                <a:spcPct val="80000"/>
              </a:lnSpc>
              <a:spcBef>
                <a:spcPts val="800"/>
              </a:spcBef>
              <a:buClr>
                <a:schemeClr val="dk1"/>
              </a:buClr>
              <a:buSzPct val="25000"/>
              <a:buFont typeface="Calibri"/>
              <a:buNone/>
            </a:pPr>
            <a:r>
              <a:rPr strike="noStrike" u="none" b="0" cap="none" baseline="0" sz="1800" lang="en" i="0">
                <a:solidFill>
                  <a:schemeClr val="dk1"/>
                </a:solidFill>
                <a:latin typeface="Calibri"/>
                <a:ea typeface="Calibri"/>
                <a:cs typeface="Calibri"/>
                <a:sym typeface="Calibri"/>
              </a:rPr>
              <a:t>Online Support Services Coordinator</a:t>
            </a:r>
          </a:p>
          <a:p>
            <a:pPr algn="ctr" rtl="0" lvl="0" marR="0" indent="0" marL="0">
              <a:lnSpc>
                <a:spcPct val="80000"/>
              </a:lnSpc>
              <a:spcBef>
                <a:spcPts val="800"/>
              </a:spcBef>
              <a:buClr>
                <a:schemeClr val="dk1"/>
              </a:buClr>
              <a:buSzPct val="25000"/>
              <a:buFont typeface="Calibri"/>
              <a:buNone/>
            </a:pPr>
            <a:r>
              <a:rPr strike="noStrike" u="none" b="0" cap="none" baseline="0" sz="1800" lang="en" i="0">
                <a:solidFill>
                  <a:schemeClr val="dk1"/>
                </a:solidFill>
                <a:latin typeface="Calibri"/>
                <a:ea typeface="Calibri"/>
                <a:cs typeface="Calibri"/>
                <a:sym typeface="Calibri"/>
              </a:rPr>
              <a:t>Cloud County Community College</a:t>
            </a:r>
          </a:p>
          <a:p>
            <a:pPr algn="ctr" rtl="0" lvl="0" marR="0" indent="0" marL="0">
              <a:lnSpc>
                <a:spcPct val="80000"/>
              </a:lnSpc>
              <a:spcBef>
                <a:spcPts val="800"/>
              </a:spcBef>
              <a:buClr>
                <a:schemeClr val="dk1"/>
              </a:buClr>
              <a:buSzPct val="25000"/>
              <a:buFont typeface="Calibri"/>
              <a:buNone/>
            </a:pPr>
            <a:r>
              <a:rPr strike="noStrike" u="none" b="0" cap="none" baseline="0" sz="1800" lang="en" i="0">
                <a:solidFill>
                  <a:schemeClr val="dk1"/>
                </a:solidFill>
                <a:latin typeface="Calibri"/>
                <a:ea typeface="Calibri"/>
                <a:cs typeface="Calibri"/>
                <a:sym typeface="Calibri"/>
              </a:rPr>
              <a:t>Concordia, Kansas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y="0" x="0"/>
          <a:ext cy="0" cx="0"/>
          <a:chOff y="0" x="0"/>
          <a:chExt cy="0" cx="0"/>
        </a:xfrm>
      </p:grpSpPr>
      <p:pic>
        <p:nvPicPr>
          <p:cNvPr id="154" name="Shape 154"/>
          <p:cNvPicPr preferRelativeResize="0"/>
          <p:nvPr>
            <p:ph idx="1" type="body"/>
          </p:nvPr>
        </p:nvPicPr>
        <p:blipFill rotWithShape="1">
          <a:blip r:embed="rId3"/>
          <a:srcRect t="0" b="0" r="0" l="0"/>
          <a:stretch/>
        </p:blipFill>
        <p:spPr>
          <a:xfrm>
            <a:off y="568902" x="826077"/>
            <a:ext cy="4063820" cx="7387936"/>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y="0" x="0"/>
          <a:ext cy="0" cx="0"/>
          <a:chOff y="0" x="0"/>
          <a:chExt cy="0" cx="0"/>
        </a:xfrm>
      </p:grpSpPr>
      <p:pic>
        <p:nvPicPr>
          <p:cNvPr id="159" name="Shape 159"/>
          <p:cNvPicPr preferRelativeResize="0"/>
          <p:nvPr>
            <p:ph idx="1" type="body"/>
          </p:nvPr>
        </p:nvPicPr>
        <p:blipFill rotWithShape="1">
          <a:blip r:embed="rId3"/>
          <a:srcRect t="0" b="0" r="0" l="0"/>
          <a:stretch/>
        </p:blipFill>
        <p:spPr>
          <a:xfrm>
            <a:off y="506556" x="872837"/>
            <a:ext cy="4126166" cx="7122967"/>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y="0" x="0"/>
          <a:ext cy="0" cx="0"/>
          <a:chOff y="0" x="0"/>
          <a:chExt cy="0" cx="0"/>
        </a:xfrm>
      </p:grpSpPr>
      <p:sp>
        <p:nvSpPr>
          <p:cNvPr id="164" name="Shape 164"/>
          <p:cNvSpPr txBox="1"/>
          <p:nvPr>
            <p:ph idx="1" type="body"/>
          </p:nvPr>
        </p:nvSpPr>
        <p:spPr>
          <a:xfrm>
            <a:off y="288347" x="628650"/>
            <a:ext cy="1402772" cx="2044411"/>
          </a:xfrm>
          <a:prstGeom prst="rect">
            <a:avLst/>
          </a:prstGeom>
          <a:noFill/>
          <a:ln>
            <a:noFill/>
          </a:ln>
        </p:spPr>
        <p:txBody>
          <a:bodyPr bIns="34275" rIns="68575" lIns="68575" tIns="34275" anchor="t" anchorCtr="0">
            <a:noAutofit/>
          </a:bodyPr>
          <a:lstStyle/>
          <a:p>
            <a:pPr algn="l" rtl="0" lvl="0" marR="0" indent="0" marL="0">
              <a:lnSpc>
                <a:spcPct val="90000"/>
              </a:lnSpc>
              <a:spcBef>
                <a:spcPts val="0"/>
              </a:spcBef>
              <a:buClr>
                <a:srgbClr val="002060"/>
              </a:buClr>
              <a:buSzPct val="25000"/>
              <a:buFont typeface="Calibri"/>
              <a:buNone/>
            </a:pPr>
            <a:r>
              <a:rPr strike="noStrike" u="none" b="0" cap="none" baseline="0" sz="2400" lang="en" i="1">
                <a:solidFill>
                  <a:srgbClr val="002060"/>
                </a:solidFill>
                <a:latin typeface="Calibri"/>
                <a:ea typeface="Calibri"/>
                <a:cs typeface="Calibri"/>
                <a:sym typeface="Calibri"/>
              </a:rPr>
              <a:t>“I appreciate the sharing of information.”</a:t>
            </a:r>
          </a:p>
        </p:txBody>
      </p:sp>
      <p:sp>
        <p:nvSpPr>
          <p:cNvPr id="165" name="Shape 165"/>
          <p:cNvSpPr txBox="1"/>
          <p:nvPr/>
        </p:nvSpPr>
        <p:spPr>
          <a:xfrm>
            <a:off y="288347" x="3865418"/>
            <a:ext cy="2654572" cx="3132859"/>
          </a:xfrm>
          <a:prstGeom prst="rect">
            <a:avLst/>
          </a:prstGeom>
          <a:noFill/>
          <a:ln>
            <a:noFill/>
          </a:ln>
        </p:spPr>
        <p:txBody>
          <a:bodyPr bIns="34275" rIns="68575" lIns="68575" tIns="34275" anchor="t" anchorCtr="0">
            <a:noAutofit/>
          </a:bodyPr>
          <a:lstStyle/>
          <a:p>
            <a:pPr algn="l" rtl="0" lvl="0" marR="0" indent="0" marL="0">
              <a:spcBef>
                <a:spcPts val="0"/>
              </a:spcBef>
              <a:buSzPct val="25000"/>
              <a:buNone/>
            </a:pPr>
            <a:r>
              <a:rPr strike="noStrike" u="none" b="0" cap="none" baseline="0" sz="2400" lang="en" i="1">
                <a:solidFill>
                  <a:srgbClr val="002060"/>
                </a:solidFill>
                <a:latin typeface="Calibri"/>
                <a:ea typeface="Calibri"/>
                <a:cs typeface="Calibri"/>
                <a:sym typeface="Calibri"/>
              </a:rPr>
              <a:t>“I have enjoyed the information and while sometimes I did not have time to read things right then, I appreciate that they are out there.”</a:t>
            </a:r>
          </a:p>
        </p:txBody>
      </p:sp>
      <p:sp>
        <p:nvSpPr>
          <p:cNvPr id="166" name="Shape 166"/>
          <p:cNvSpPr txBox="1"/>
          <p:nvPr/>
        </p:nvSpPr>
        <p:spPr>
          <a:xfrm>
            <a:off y="1948295" x="226002"/>
            <a:ext cy="2008242" cx="3039340"/>
          </a:xfrm>
          <a:prstGeom prst="rect">
            <a:avLst/>
          </a:prstGeom>
          <a:noFill/>
          <a:ln>
            <a:noFill/>
          </a:ln>
        </p:spPr>
        <p:txBody>
          <a:bodyPr bIns="34275" rIns="68575" lIns="68575" tIns="34275" anchor="t" anchorCtr="0">
            <a:noAutofit/>
          </a:bodyPr>
          <a:lstStyle/>
          <a:p>
            <a:pPr algn="l" rtl="0" lvl="0" marR="0" indent="0" marL="0">
              <a:spcBef>
                <a:spcPts val="0"/>
              </a:spcBef>
              <a:buSzPct val="25000"/>
              <a:buNone/>
            </a:pPr>
            <a:r>
              <a:rPr strike="noStrike" u="none" b="0" cap="none" baseline="0" sz="2100" lang="en" i="1">
                <a:solidFill>
                  <a:srgbClr val="002060"/>
                </a:solidFill>
                <a:latin typeface="Calibri"/>
                <a:ea typeface="Calibri"/>
                <a:cs typeface="Calibri"/>
                <a:sym typeface="Calibri"/>
              </a:rPr>
              <a:t>“It has allowed me to learn more about Canvas - specifically since I am an adjunct and not on campus during the day when I can ask someone.”</a:t>
            </a:r>
          </a:p>
        </p:txBody>
      </p:sp>
      <p:sp>
        <p:nvSpPr>
          <p:cNvPr id="167" name="Shape 167"/>
          <p:cNvSpPr txBox="1"/>
          <p:nvPr/>
        </p:nvSpPr>
        <p:spPr>
          <a:xfrm>
            <a:off y="3367914" x="4114800"/>
            <a:ext cy="1546577" cx="4200524"/>
          </a:xfrm>
          <a:prstGeom prst="rect">
            <a:avLst/>
          </a:prstGeom>
          <a:noFill/>
          <a:ln>
            <a:noFill/>
          </a:ln>
        </p:spPr>
        <p:txBody>
          <a:bodyPr bIns="34275" rIns="68575" lIns="68575" tIns="34275" anchor="t" anchorCtr="0">
            <a:noAutofit/>
          </a:bodyPr>
          <a:lstStyle/>
          <a:p>
            <a:pPr algn="l" rtl="0" lvl="0" marR="0" indent="0" marL="0">
              <a:spcBef>
                <a:spcPts val="0"/>
              </a:spcBef>
              <a:buSzPct val="25000"/>
              <a:buNone/>
            </a:pPr>
            <a:r>
              <a:rPr strike="noStrike" u="none" b="0" cap="none" baseline="0" sz="2400" lang="en" i="1">
                <a:solidFill>
                  <a:srgbClr val="002060"/>
                </a:solidFill>
                <a:latin typeface="Calibri"/>
                <a:ea typeface="Calibri"/>
                <a:cs typeface="Calibri"/>
                <a:sym typeface="Calibri"/>
              </a:rPr>
              <a:t>“I have a folder dedicated to your info and I just put the stuff pertinent to my job in it – I appreciate your efforts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5"/>
                                        </p:tgtEl>
                                        <p:attrNameLst>
                                          <p:attrName>style.visibility</p:attrName>
                                        </p:attrNameLst>
                                      </p:cBhvr>
                                      <p:to>
                                        <p:strVal val="visible"/>
                                      </p:to>
                                    </p:set>
                                    <p:animEffect transition="in" filter="fade">
                                      <p:cBhvr>
                                        <p:cTn dur="1"/>
                                        <p:tgtEl>
                                          <p:spTgt spid="16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6"/>
                                        </p:tgtEl>
                                        <p:attrNameLst>
                                          <p:attrName>style.visibility</p:attrName>
                                        </p:attrNameLst>
                                      </p:cBhvr>
                                      <p:to>
                                        <p:strVal val="visible"/>
                                      </p:to>
                                    </p:set>
                                    <p:animEffect transition="in" filter="fade">
                                      <p:cBhvr>
                                        <p:cTn dur="1"/>
                                        <p:tgtEl>
                                          <p:spTgt spid="16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7"/>
                                        </p:tgtEl>
                                        <p:attrNameLst>
                                          <p:attrName>style.visibility</p:attrName>
                                        </p:attrNameLst>
                                      </p:cBhvr>
                                      <p:to>
                                        <p:strVal val="visible"/>
                                      </p:to>
                                    </p:set>
                                    <p:animEffect transition="in" filter="fade">
                                      <p:cBhvr>
                                        <p:cTn dur="1"/>
                                        <p:tgtEl>
                                          <p:spTgt spid="1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y="0" x="0"/>
          <a:ext cy="0" cx="0"/>
          <a:chOff y="0" x="0"/>
          <a:chExt cy="0" cx="0"/>
        </a:xfrm>
      </p:grpSpPr>
      <p:sp>
        <p:nvSpPr>
          <p:cNvPr id="172" name="Shape 172"/>
          <p:cNvSpPr txBox="1"/>
          <p:nvPr>
            <p:ph idx="1" type="body"/>
          </p:nvPr>
        </p:nvSpPr>
        <p:spPr>
          <a:xfrm>
            <a:off y="708639" x="659822"/>
            <a:ext cy="3593197" cx="7886700"/>
          </a:xfrm>
          <a:prstGeom prst="rect">
            <a:avLst/>
          </a:prstGeom>
          <a:noFill/>
          <a:ln>
            <a:noFill/>
          </a:ln>
        </p:spPr>
        <p:txBody>
          <a:bodyPr bIns="34275" rIns="68575" lIns="68575" tIns="34275" anchor="t" anchorCtr="0">
            <a:noAutofit/>
          </a:bodyPr>
          <a:lstStyle/>
          <a:p>
            <a:pPr algn="l" rtl="0" lvl="0" marR="0" indent="0" marL="0">
              <a:lnSpc>
                <a:spcPct val="90000"/>
              </a:lnSpc>
              <a:spcBef>
                <a:spcPts val="0"/>
              </a:spcBef>
              <a:buClr>
                <a:srgbClr val="002060"/>
              </a:buClr>
              <a:buSzPct val="25000"/>
              <a:buFont typeface="Calibri"/>
              <a:buNone/>
            </a:pPr>
            <a:r>
              <a:rPr strike="noStrike" u="none" b="0" cap="none" baseline="0" sz="4100" lang="en" i="1">
                <a:solidFill>
                  <a:srgbClr val="002060"/>
                </a:solidFill>
                <a:latin typeface="Calibri"/>
                <a:ea typeface="Calibri"/>
                <a:cs typeface="Calibri"/>
                <a:sym typeface="Calibri"/>
              </a:rPr>
              <a:t>“Know that there are people who are appreciative of everything you do, and that the students are ultimately reaping the rewards of all of your hard work (via enlightening their teachers).  Keep up the good work!”</a:t>
            </a:r>
          </a:p>
          <a:p>
            <a:r>
              <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y="0" x="0"/>
          <a:ext cy="0" cx="0"/>
          <a:chOff y="0" x="0"/>
          <a:chExt cy="0" cx="0"/>
        </a:xfrm>
      </p:grpSpPr>
      <p:sp>
        <p:nvSpPr>
          <p:cNvPr id="177" name="Shape 177"/>
          <p:cNvSpPr txBox="1"/>
          <p:nvPr>
            <p:ph type="title"/>
          </p:nvPr>
        </p:nvSpPr>
        <p:spPr>
          <a:xfrm>
            <a:off y="3741810" x="628650"/>
            <a:ext cy="994172" cx="7886700"/>
          </a:xfrm>
          <a:prstGeom prst="rect">
            <a:avLst/>
          </a:prstGeom>
          <a:noFill/>
          <a:ln>
            <a:noFill/>
          </a:ln>
        </p:spPr>
        <p:txBody>
          <a:bodyPr bIns="34275" rIns="68575" lIns="68575" tIns="34275" anchor="ctr" anchorCtr="0">
            <a:noAutofit/>
          </a:bodyPr>
          <a:lstStyle/>
          <a:p>
            <a:pPr algn="ctr" rtl="0" lvl="0" marR="0" indent="0" marL="0">
              <a:lnSpc>
                <a:spcPct val="90000"/>
              </a:lnSpc>
              <a:spcBef>
                <a:spcPts val="0"/>
              </a:spcBef>
              <a:buClr>
                <a:srgbClr val="002060"/>
              </a:buClr>
              <a:buSzPct val="25000"/>
              <a:buFont typeface="Calibri"/>
              <a:buNone/>
            </a:pPr>
            <a:r>
              <a:rPr strike="noStrike" u="none" b="0" cap="none" baseline="0" sz="3000" lang="en" i="0">
                <a:solidFill>
                  <a:srgbClr val="002060"/>
                </a:solidFill>
                <a:latin typeface="Calibri"/>
                <a:ea typeface="Calibri"/>
                <a:cs typeface="Calibri"/>
                <a:sym typeface="Calibri"/>
              </a:rPr>
              <a:t>Email: darrincccc@gmail.com</a:t>
            </a:r>
            <a:br>
              <a:rPr strike="noStrike" u="none" b="0" cap="none" baseline="0" sz="3000" lang="en" i="0">
                <a:solidFill>
                  <a:srgbClr val="002060"/>
                </a:solidFill>
                <a:latin typeface="Calibri"/>
                <a:ea typeface="Calibri"/>
                <a:cs typeface="Calibri"/>
                <a:sym typeface="Calibri"/>
              </a:rPr>
            </a:br>
            <a:r>
              <a:rPr strike="noStrike" u="none" b="0" cap="none" baseline="0" sz="3000" lang="en" i="0">
                <a:solidFill>
                  <a:srgbClr val="002060"/>
                </a:solidFill>
                <a:latin typeface="Calibri"/>
                <a:ea typeface="Calibri"/>
                <a:cs typeface="Calibri"/>
                <a:sym typeface="Calibri"/>
              </a:rPr>
              <a:t>Twitter: @darrincccc</a:t>
            </a:r>
            <a:br>
              <a:rPr strike="noStrike" u="none" b="0" cap="none" baseline="0" sz="3000" lang="en" i="0">
                <a:solidFill>
                  <a:srgbClr val="002060"/>
                </a:solidFill>
                <a:latin typeface="Calibri"/>
                <a:ea typeface="Calibri"/>
                <a:cs typeface="Calibri"/>
                <a:sym typeface="Calibri"/>
              </a:rPr>
            </a:br>
            <a:r>
              <a:rPr strike="noStrike" u="none" b="0" cap="none" baseline="0" sz="3000" lang="en" i="0">
                <a:solidFill>
                  <a:srgbClr val="002060"/>
                </a:solidFill>
                <a:latin typeface="Calibri"/>
                <a:ea typeface="Calibri"/>
                <a:cs typeface="Calibri"/>
                <a:sym typeface="Calibri"/>
              </a:rPr>
              <a:t>Website: otcccc.weebly.com</a:t>
            </a:r>
          </a:p>
        </p:txBody>
      </p:sp>
      <p:sp>
        <p:nvSpPr>
          <p:cNvPr id="178" name="Shape 178"/>
          <p:cNvSpPr txBox="1"/>
          <p:nvPr>
            <p:ph idx="1" type="body"/>
          </p:nvPr>
        </p:nvSpPr>
        <p:spPr>
          <a:xfrm>
            <a:off y="324933" x="628650"/>
            <a:ext cy="3263503" cx="7886700"/>
          </a:xfrm>
          <a:prstGeom prst="rect">
            <a:avLst/>
          </a:prstGeom>
          <a:noFill/>
          <a:ln>
            <a:noFill/>
          </a:ln>
        </p:spPr>
        <p:txBody>
          <a:bodyPr bIns="34275" rIns="68575" lIns="68575" tIns="34275" anchor="t" anchorCtr="0">
            <a:noAutofit/>
          </a:bodyPr>
          <a:lstStyle/>
          <a:p>
            <a:pPr algn="ctr" rtl="0" lvl="0" marR="0" indent="0" marL="0">
              <a:lnSpc>
                <a:spcPct val="90000"/>
              </a:lnSpc>
              <a:spcBef>
                <a:spcPts val="0"/>
              </a:spcBef>
              <a:buClr>
                <a:srgbClr val="002060"/>
              </a:buClr>
              <a:buSzPct val="25000"/>
              <a:buFont typeface="Calibri"/>
              <a:buNone/>
            </a:pPr>
            <a:r>
              <a:rPr strike="noStrike" u="none" b="0" cap="none" baseline="0" sz="6600" lang="en" i="0">
                <a:solidFill>
                  <a:srgbClr val="002060"/>
                </a:solidFill>
                <a:latin typeface="Calibri"/>
                <a:ea typeface="Calibri"/>
                <a:cs typeface="Calibri"/>
                <a:sym typeface="Calibri"/>
              </a:rPr>
              <a:t>Thank you!</a:t>
            </a:r>
          </a:p>
          <a:p>
            <a:pPr algn="ctr" rtl="0" lvl="0" marR="0" indent="0" marL="0">
              <a:lnSpc>
                <a:spcPct val="90000"/>
              </a:lnSpc>
              <a:spcBef>
                <a:spcPts val="800"/>
              </a:spcBef>
              <a:buClr>
                <a:srgbClr val="002060"/>
              </a:buClr>
              <a:buSzPct val="25000"/>
              <a:buFont typeface="Calibri"/>
              <a:buNone/>
            </a:pPr>
            <a:r>
              <a:rPr strike="noStrike" u="none" b="0" cap="none" baseline="0" sz="6600" lang="en" i="0">
                <a:solidFill>
                  <a:srgbClr val="002060"/>
                </a:solidFill>
                <a:latin typeface="Calibri"/>
                <a:ea typeface="Calibri"/>
                <a:cs typeface="Calibri"/>
                <a:sym typeface="Calibri"/>
              </a:rPr>
              <a:t>Please keep learning!!!</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y="0" x="0"/>
          <a:ext cy="0" cx="0"/>
          <a:chOff y="0" x="0"/>
          <a:chExt cy="0" cx="0"/>
        </a:xfrm>
      </p:grpSpPr>
      <p:sp>
        <p:nvSpPr>
          <p:cNvPr id="183" name="Shape 183"/>
          <p:cNvSpPr txBox="1"/>
          <p:nvPr>
            <p:ph type="title"/>
          </p:nvPr>
        </p:nvSpPr>
        <p:spPr>
          <a:xfrm>
            <a:off y="273843" x="628650"/>
            <a:ext cy="994200" cx="7886700"/>
          </a:xfrm>
          <a:prstGeom prst="rect">
            <a:avLst/>
          </a:prstGeom>
        </p:spPr>
        <p:txBody>
          <a:bodyPr bIns="68575" rIns="68575" lIns="68575" tIns="68575" anchor="ctr" anchorCtr="0">
            <a:noAutofit/>
          </a:bodyPr>
          <a:lstStyle/>
          <a:p/>
        </p:txBody>
      </p:sp>
      <p:sp>
        <p:nvSpPr>
          <p:cNvPr id="184" name="Shape 184"/>
          <p:cNvSpPr txBox="1"/>
          <p:nvPr>
            <p:ph idx="1" type="body"/>
          </p:nvPr>
        </p:nvSpPr>
        <p:spPr>
          <a:xfrm>
            <a:off y="1369218" x="628650"/>
            <a:ext cy="3263400" cx="7886700"/>
          </a:xfrm>
          <a:prstGeom prst="rect">
            <a:avLst/>
          </a:prstGeom>
        </p:spPr>
        <p:txBody>
          <a:bodyPr bIns="68575" rIns="68575" lIns="68575" tIns="68575" anchor="t" anchorCtr="0">
            <a:noAutofit/>
          </a:bodyPr>
          <a:lstStyle/>
          <a:p/>
        </p:txBody>
      </p:sp>
      <p:pic>
        <p:nvPicPr>
          <p:cNvPr id="185" name="Shape 185"/>
          <p:cNvPicPr preferRelativeResize="0"/>
          <p:nvPr/>
        </p:nvPicPr>
        <p:blipFill>
          <a:blip r:embed="rId3"/>
          <a:stretch>
            <a:fillRect/>
          </a:stretch>
        </p:blipFill>
        <p:spPr>
          <a:xfrm>
            <a:off y="106925" x="2585700"/>
            <a:ext cy="4758549" cx="3972599"/>
          </a:xfrm>
          <a:prstGeom prst="rect">
            <a:avLst/>
          </a:prstGeom>
          <a:noFill/>
          <a:ln>
            <a:noFill/>
          </a:ln>
        </p:spPr>
      </p:pic>
      <p:sp>
        <p:nvSpPr>
          <p:cNvPr id="186" name="Shape 186"/>
          <p:cNvSpPr txBox="1"/>
          <p:nvPr/>
        </p:nvSpPr>
        <p:spPr>
          <a:xfrm>
            <a:off y="4779925" x="149700"/>
            <a:ext cy="457200" cx="8790000"/>
          </a:xfrm>
          <a:prstGeom prst="rect">
            <a:avLst/>
          </a:prstGeom>
        </p:spPr>
        <p:txBody>
          <a:bodyPr bIns="91425" rIns="91425" lIns="91425" tIns="91425" anchor="t" anchorCtr="0">
            <a:noAutofit/>
          </a:bodyPr>
          <a:lstStyle/>
          <a:p>
            <a:pPr>
              <a:buNone/>
            </a:pPr>
            <a:r>
              <a:rPr sz="1200" lang="en"/>
              <a:t>http://thejournal.com/Articles/2014/04/08/A-Third-of-Secondary-Students-Use-School-Issued-Mobile-Devices.aspx?p=1</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txBox="1"/>
          <p:nvPr>
            <p:ph type="ctrTitle"/>
          </p:nvPr>
        </p:nvSpPr>
        <p:spPr>
          <a:xfrm>
            <a:off y="841772" x="1143000"/>
            <a:ext cy="1790699" cx="6858000"/>
          </a:xfrm>
          <a:prstGeom prst="rect">
            <a:avLst/>
          </a:prstGeom>
        </p:spPr>
        <p:txBody>
          <a:bodyPr bIns="68575" rIns="68575" lIns="68575" tIns="68575" anchor="b" anchorCtr="0">
            <a:noAutofit/>
          </a:bodyPr>
          <a:lstStyle/>
          <a:p/>
        </p:txBody>
      </p:sp>
      <p:sp>
        <p:nvSpPr>
          <p:cNvPr id="105" name="Shape 105"/>
          <p:cNvSpPr txBox="1"/>
          <p:nvPr>
            <p:ph idx="1" type="subTitle"/>
          </p:nvPr>
        </p:nvSpPr>
        <p:spPr>
          <a:xfrm>
            <a:off y="2701528" x="1143000"/>
            <a:ext cy="1241699" cx="6858000"/>
          </a:xfrm>
          <a:prstGeom prst="rect">
            <a:avLst/>
          </a:prstGeom>
        </p:spPr>
        <p:txBody>
          <a:bodyPr bIns="68575" rIns="68575" lIns="68575" tIns="68575" anchor="t" anchorCtr="0">
            <a:noAutofit/>
          </a:bodyPr>
          <a:lstStyle/>
          <a:p/>
        </p:txBody>
      </p:sp>
      <p:pic>
        <p:nvPicPr>
          <p:cNvPr id="106" name="Shape 106"/>
          <p:cNvPicPr preferRelativeResize="0"/>
          <p:nvPr/>
        </p:nvPicPr>
        <p:blipFill>
          <a:blip r:embed="rId3"/>
          <a:stretch>
            <a:fillRect/>
          </a:stretch>
        </p:blipFill>
        <p:spPr>
          <a:xfrm>
            <a:off y="304825" x="706200"/>
            <a:ext cy="895350" cx="1952625"/>
          </a:xfrm>
          <a:prstGeom prst="rect">
            <a:avLst/>
          </a:prstGeom>
        </p:spPr>
      </p:pic>
      <p:sp>
        <p:nvSpPr>
          <p:cNvPr id="107" name="Shape 107"/>
          <p:cNvSpPr txBox="1"/>
          <p:nvPr/>
        </p:nvSpPr>
        <p:spPr>
          <a:xfrm>
            <a:off y="1071750" x="706200"/>
            <a:ext cy="3000000" cx="8052299"/>
          </a:xfrm>
          <a:prstGeom prst="rect">
            <a:avLst/>
          </a:prstGeom>
        </p:spPr>
        <p:txBody>
          <a:bodyPr bIns="91425" rIns="91425" lIns="91425" tIns="91425" anchor="ctr" anchorCtr="0">
            <a:noAutofit/>
          </a:bodyPr>
          <a:lstStyle/>
          <a:p>
            <a:pPr rtl="0" lvl="0">
              <a:buNone/>
            </a:pPr>
            <a:r>
              <a:rPr b="1" sz="4800" lang="en"/>
              <a:t>One-Third of U.S. Students Use School-Issued Mobile Devices</a:t>
            </a:r>
          </a:p>
        </p:txBody>
      </p:sp>
      <p:sp>
        <p:nvSpPr>
          <p:cNvPr id="108" name="Shape 108"/>
          <p:cNvSpPr txBox="1"/>
          <p:nvPr/>
        </p:nvSpPr>
        <p:spPr>
          <a:xfrm>
            <a:off y="3667825" x="4010025"/>
            <a:ext cy="604800" cx="3000000"/>
          </a:xfrm>
          <a:prstGeom prst="rect">
            <a:avLst/>
          </a:prstGeom>
        </p:spPr>
        <p:txBody>
          <a:bodyPr bIns="91425" rIns="91425" lIns="91425" tIns="91425" anchor="ctr" anchorCtr="0">
            <a:noAutofit/>
          </a:bodyPr>
          <a:lstStyle/>
          <a:p>
            <a:pPr rtl="0" lvl="0">
              <a:lnSpc>
                <a:spcPct val="115000"/>
              </a:lnSpc>
              <a:buNone/>
            </a:pPr>
            <a:r>
              <a:rPr sz="2400" lang="en">
                <a:solidFill>
                  <a:schemeClr val="dk1"/>
                </a:solidFill>
              </a:rPr>
              <a:t>By </a:t>
            </a:r>
            <a:r>
              <a:rPr u="sng" sz="2400" lang="en">
                <a:solidFill>
                  <a:schemeClr val="hlink"/>
                </a:solidFill>
                <a:hlinkClick r:id="rId4"/>
              </a:rPr>
              <a:t>David Nagel</a:t>
            </a:r>
          </a:p>
          <a:p>
            <a:pPr rtl="0" lvl="0">
              <a:lnSpc>
                <a:spcPct val="115000"/>
              </a:lnSpc>
              <a:buNone/>
            </a:pPr>
            <a:r>
              <a:rPr sz="2400" lang="en">
                <a:solidFill>
                  <a:schemeClr val="dk1"/>
                </a:solidFill>
              </a:rPr>
              <a:t>04/08/14</a:t>
            </a:r>
          </a:p>
        </p:txBody>
      </p:sp>
      <p:sp>
        <p:nvSpPr>
          <p:cNvPr id="109" name="Shape 109"/>
          <p:cNvSpPr txBox="1"/>
          <p:nvPr/>
        </p:nvSpPr>
        <p:spPr>
          <a:xfrm>
            <a:off y="4501875" x="385500"/>
            <a:ext cy="457200" cx="8372999"/>
          </a:xfrm>
          <a:prstGeom prst="rect">
            <a:avLst/>
          </a:prstGeom>
        </p:spPr>
        <p:txBody>
          <a:bodyPr bIns="91425" rIns="91425" lIns="91425" tIns="91425" anchor="t" anchorCtr="0">
            <a:noAutofit/>
          </a:bodyPr>
          <a:lstStyle/>
          <a:p>
            <a:pPr>
              <a:buNone/>
            </a:pPr>
            <a:r>
              <a:rPr sz="1200" lang="en"/>
              <a:t>http://thejournal.com/Articles/2014/04/08/A-Third-of-Secondary-Students-Use-School-Issued-Mobile-Devices.aspx?p=1</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y="0" x="0"/>
          <a:ext cy="0" cx="0"/>
          <a:chOff y="0" x="0"/>
          <a:chExt cy="0" cx="0"/>
        </a:xfrm>
      </p:grpSpPr>
      <p:sp>
        <p:nvSpPr>
          <p:cNvPr id="114" name="Shape 114"/>
          <p:cNvSpPr txBox="1"/>
          <p:nvPr>
            <p:ph type="title"/>
          </p:nvPr>
        </p:nvSpPr>
        <p:spPr>
          <a:xfrm>
            <a:off y="273843" x="628650"/>
            <a:ext cy="994172" cx="7886700"/>
          </a:xfrm>
          <a:prstGeom prst="rect">
            <a:avLst/>
          </a:prstGeom>
          <a:noFill/>
          <a:ln>
            <a:noFill/>
          </a:ln>
        </p:spPr>
        <p:txBody>
          <a:bodyPr bIns="34275" rIns="68575" lIns="68575" tIns="34275" anchor="ctr" anchorCtr="0">
            <a:noAutofit/>
          </a:bodyPr>
          <a:lstStyle/>
          <a:p/>
        </p:txBody>
      </p:sp>
      <p:pic>
        <p:nvPicPr>
          <p:cNvPr id="115" name="Shape 115"/>
          <p:cNvPicPr preferRelativeResize="0"/>
          <p:nvPr>
            <p:ph idx="1" type="body"/>
          </p:nvPr>
        </p:nvPicPr>
        <p:blipFill rotWithShape="1">
          <a:blip r:embed="rId3"/>
          <a:srcRect t="0" b="0" r="0" l="0"/>
          <a:stretch/>
        </p:blipFill>
        <p:spPr>
          <a:xfrm>
            <a:off y="273843" x="628650"/>
            <a:ext cy="4464411" cx="78867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y="0" x="0"/>
          <a:ext cy="0" cx="0"/>
          <a:chOff y="0" x="0"/>
          <a:chExt cy="0" cx="0"/>
        </a:xfrm>
      </p:grpSpPr>
      <p:sp>
        <p:nvSpPr>
          <p:cNvPr id="120" name="Shape 120"/>
          <p:cNvSpPr txBox="1"/>
          <p:nvPr>
            <p:ph type="title"/>
          </p:nvPr>
        </p:nvSpPr>
        <p:spPr>
          <a:xfrm>
            <a:off y="273843" x="628650"/>
            <a:ext cy="994172" cx="7886700"/>
          </a:xfrm>
          <a:prstGeom prst="rect">
            <a:avLst/>
          </a:prstGeom>
          <a:noFill/>
          <a:ln>
            <a:noFill/>
          </a:ln>
        </p:spPr>
        <p:txBody>
          <a:bodyPr bIns="34275" rIns="68575" lIns="68575" tIns="34275" anchor="ctr" anchorCtr="0">
            <a:noAutofit/>
          </a:bodyPr>
          <a:lstStyle/>
          <a:p/>
        </p:txBody>
      </p:sp>
      <p:pic>
        <p:nvPicPr>
          <p:cNvPr id="121" name="Shape 121"/>
          <p:cNvPicPr preferRelativeResize="0"/>
          <p:nvPr>
            <p:ph idx="1" type="body"/>
          </p:nvPr>
        </p:nvPicPr>
        <p:blipFill rotWithShape="1">
          <a:blip r:embed="rId3"/>
          <a:srcRect t="0" b="0" r="0" l="0"/>
          <a:stretch/>
        </p:blipFill>
        <p:spPr>
          <a:xfrm>
            <a:off y="273843" x="628650"/>
            <a:ext cy="4334470" cx="78867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y="0" x="0"/>
          <a:ext cy="0" cx="0"/>
          <a:chOff y="0" x="0"/>
          <a:chExt cy="0" cx="0"/>
        </a:xfrm>
      </p:grpSpPr>
      <p:sp>
        <p:nvSpPr>
          <p:cNvPr id="126" name="Shape 126"/>
          <p:cNvSpPr txBox="1"/>
          <p:nvPr>
            <p:ph type="ctrTitle"/>
          </p:nvPr>
        </p:nvSpPr>
        <p:spPr>
          <a:xfrm>
            <a:off y="841772" x="1143000"/>
            <a:ext cy="1790699" cx="6858000"/>
          </a:xfrm>
          <a:prstGeom prst="rect">
            <a:avLst/>
          </a:prstGeom>
        </p:spPr>
        <p:txBody>
          <a:bodyPr bIns="68575" rIns="68575" lIns="68575" tIns="68575" anchor="b" anchorCtr="0">
            <a:noAutofit/>
          </a:bodyPr>
          <a:lstStyle/>
          <a:p/>
        </p:txBody>
      </p:sp>
      <p:sp>
        <p:nvSpPr>
          <p:cNvPr id="127" name="Shape 127"/>
          <p:cNvSpPr txBox="1"/>
          <p:nvPr>
            <p:ph idx="1" type="subTitle"/>
          </p:nvPr>
        </p:nvSpPr>
        <p:spPr>
          <a:xfrm>
            <a:off y="2701528" x="1143000"/>
            <a:ext cy="1241699" cx="6858000"/>
          </a:xfrm>
          <a:prstGeom prst="rect">
            <a:avLst/>
          </a:prstGeom>
        </p:spPr>
        <p:txBody>
          <a:bodyPr bIns="68575" rIns="68575" lIns="68575" tIns="68575" anchor="t" anchorCtr="0">
            <a:noAutofit/>
          </a:bodyPr>
          <a:lstStyle/>
          <a:p/>
        </p:txBody>
      </p:sp>
      <p:pic>
        <p:nvPicPr>
          <p:cNvPr id="128" name="Shape 128"/>
          <p:cNvPicPr preferRelativeResize="0"/>
          <p:nvPr/>
        </p:nvPicPr>
        <p:blipFill>
          <a:blip r:embed="rId3"/>
          <a:stretch>
            <a:fillRect/>
          </a:stretch>
        </p:blipFill>
        <p:spPr>
          <a:xfrm>
            <a:off y="153175" x="2489175"/>
            <a:ext cy="4751599" cx="416564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y="0" x="0"/>
          <a:ext cy="0" cx="0"/>
          <a:chOff y="0" x="0"/>
          <a:chExt cy="0" cx="0"/>
        </a:xfrm>
      </p:grpSpPr>
      <p:sp>
        <p:nvSpPr>
          <p:cNvPr id="133" name="Shape 133"/>
          <p:cNvSpPr txBox="1"/>
          <p:nvPr>
            <p:ph idx="1" type="body"/>
          </p:nvPr>
        </p:nvSpPr>
        <p:spPr>
          <a:xfrm>
            <a:off y="334327" x="628650"/>
            <a:ext cy="4298394" cx="7886700"/>
          </a:xfrm>
          <a:prstGeom prst="rect">
            <a:avLst/>
          </a:prstGeom>
          <a:noFill/>
          <a:ln>
            <a:noFill/>
          </a:ln>
        </p:spPr>
        <p:txBody>
          <a:bodyPr bIns="34275" rIns="68575" lIns="68575" tIns="34275" anchor="t" anchorCtr="0">
            <a:noAutofit/>
          </a:bodyPr>
          <a:lstStyle/>
          <a:p>
            <a:pPr algn="l" rtl="0" lvl="0" marR="0" indent="0" marL="0">
              <a:lnSpc>
                <a:spcPct val="90000"/>
              </a:lnSpc>
              <a:spcBef>
                <a:spcPts val="0"/>
              </a:spcBef>
              <a:buClr>
                <a:srgbClr val="002060"/>
              </a:buClr>
              <a:buSzPct val="25000"/>
              <a:buFont typeface="Calibri"/>
              <a:buNone/>
            </a:pPr>
            <a:r>
              <a:rPr strike="noStrike" u="none" b="0" cap="none" baseline="0" sz="7100" lang="en" i="0">
                <a:solidFill>
                  <a:srgbClr val="002060"/>
                </a:solidFill>
                <a:latin typeface="Calibri"/>
                <a:ea typeface="Calibri"/>
                <a:cs typeface="Calibri"/>
                <a:sym typeface="Calibri"/>
              </a:rPr>
              <a:t>“Energy and persistence conquers all things.”</a:t>
            </a:r>
          </a:p>
          <a:p>
            <a:pPr algn="l" rtl="0" lvl="0" marR="0" indent="0" marL="0">
              <a:lnSpc>
                <a:spcPct val="90000"/>
              </a:lnSpc>
              <a:spcBef>
                <a:spcPts val="800"/>
              </a:spcBef>
              <a:buClr>
                <a:srgbClr val="002060"/>
              </a:buClr>
              <a:buSzPct val="25000"/>
              <a:buFont typeface="Calibri"/>
              <a:buNone/>
            </a:pPr>
            <a:r>
              <a:rPr strike="noStrike" u="none" b="0" cap="none" baseline="0" sz="7100" lang="en" i="0">
                <a:solidFill>
                  <a:srgbClr val="002060"/>
                </a:solidFill>
                <a:latin typeface="Calibri"/>
                <a:ea typeface="Calibri"/>
                <a:cs typeface="Calibri"/>
                <a:sym typeface="Calibri"/>
              </a:rPr>
              <a:t>—Benjamin Franklin</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idx="1" type="body"/>
          </p:nvPr>
        </p:nvSpPr>
        <p:spPr>
          <a:xfrm>
            <a:off y="137160" x="1654492"/>
            <a:ext cy="4495562" cx="6860857"/>
          </a:xfrm>
          <a:prstGeom prst="rect">
            <a:avLst/>
          </a:prstGeom>
          <a:noFill/>
          <a:ln>
            <a:noFill/>
          </a:ln>
        </p:spPr>
        <p:txBody>
          <a:bodyPr bIns="34275" rIns="68575" lIns="68575" tIns="34275" anchor="t" anchorCtr="0">
            <a:noAutofit/>
          </a:bodyPr>
          <a:lstStyle/>
          <a:p>
            <a:pPr algn="l" rtl="0" lvl="0" marR="0" indent="0" marL="0">
              <a:lnSpc>
                <a:spcPct val="90000"/>
              </a:lnSpc>
              <a:spcBef>
                <a:spcPts val="0"/>
              </a:spcBef>
              <a:buClr>
                <a:schemeClr val="dk1"/>
              </a:buClr>
              <a:buSzPct val="25000"/>
              <a:buFont typeface="Calibri"/>
              <a:buNone/>
            </a:pPr>
            <a:r>
              <a:rPr strike="noStrike" u="none" b="1" cap="none" baseline="0" sz="6000" lang="en" i="0">
                <a:solidFill>
                  <a:srgbClr val="1E4E79"/>
                </a:solidFill>
                <a:latin typeface="Calibri"/>
                <a:ea typeface="Calibri"/>
                <a:cs typeface="Calibri"/>
                <a:sym typeface="Calibri"/>
              </a:rPr>
              <a:t>O snail</a:t>
            </a:r>
            <a:br>
              <a:rPr strike="noStrike" u="none" b="1" cap="none" baseline="0" sz="6000" lang="en" i="0">
                <a:solidFill>
                  <a:srgbClr val="1E4E79"/>
                </a:solidFill>
                <a:latin typeface="Calibri"/>
                <a:ea typeface="Calibri"/>
                <a:cs typeface="Calibri"/>
                <a:sym typeface="Calibri"/>
              </a:rPr>
            </a:br>
            <a:r>
              <a:rPr strike="noStrike" u="none" b="1" cap="none" baseline="0" sz="6000" lang="en" i="0">
                <a:solidFill>
                  <a:srgbClr val="1E4E79"/>
                </a:solidFill>
                <a:latin typeface="Calibri"/>
                <a:ea typeface="Calibri"/>
                <a:cs typeface="Calibri"/>
                <a:sym typeface="Calibri"/>
              </a:rPr>
              <a:t>Climb Mount Fuji</a:t>
            </a:r>
            <a:br>
              <a:rPr strike="noStrike" u="none" b="1" cap="none" baseline="0" sz="6000" lang="en" i="0">
                <a:solidFill>
                  <a:srgbClr val="1E4E79"/>
                </a:solidFill>
                <a:latin typeface="Calibri"/>
                <a:ea typeface="Calibri"/>
                <a:cs typeface="Calibri"/>
                <a:sym typeface="Calibri"/>
              </a:rPr>
            </a:br>
            <a:r>
              <a:rPr strike="noStrike" u="none" b="1" cap="none" baseline="0" sz="6000" lang="en" i="0">
                <a:solidFill>
                  <a:srgbClr val="1E4E79"/>
                </a:solidFill>
                <a:latin typeface="Calibri"/>
                <a:ea typeface="Calibri"/>
                <a:cs typeface="Calibri"/>
                <a:sym typeface="Calibri"/>
              </a:rPr>
              <a:t>But slowly, slowly!</a:t>
            </a:r>
            <a:br>
              <a:rPr strike="noStrike" u="none" b="1" cap="none" baseline="0" sz="6000" lang="en" i="0">
                <a:solidFill>
                  <a:srgbClr val="1E4E79"/>
                </a:solidFill>
                <a:latin typeface="Calibri"/>
                <a:ea typeface="Calibri"/>
                <a:cs typeface="Calibri"/>
                <a:sym typeface="Calibri"/>
              </a:rPr>
            </a:br>
            <a:r>
              <a:rPr strike="noStrike" u="none" b="1" cap="none" baseline="0" sz="6000" lang="en" i="0">
                <a:solidFill>
                  <a:srgbClr val="1E4E79"/>
                </a:solidFill>
                <a:latin typeface="Calibri"/>
                <a:ea typeface="Calibri"/>
                <a:cs typeface="Calibri"/>
                <a:sym typeface="Calibri"/>
              </a:rPr>
              <a:t>― Kobayashi Iss</a:t>
            </a:r>
            <a:r>
              <a:rPr strike="noStrike" u="none" b="0" cap="none" baseline="0" sz="6000" lang="en" i="0">
                <a:solidFill>
                  <a:srgbClr val="1E4E79"/>
                </a:solidFill>
                <a:latin typeface="Calibri"/>
                <a:ea typeface="Calibri"/>
                <a:cs typeface="Calibri"/>
                <a:sym typeface="Calibri"/>
              </a:rPr>
              <a:t>a</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y="0" x="0"/>
          <a:ext cy="0" cx="0"/>
          <a:chOff y="0" x="0"/>
          <a:chExt cy="0" cx="0"/>
        </a:xfrm>
      </p:grpSpPr>
      <p:sp>
        <p:nvSpPr>
          <p:cNvPr id="143" name="Shape 143"/>
          <p:cNvSpPr txBox="1"/>
          <p:nvPr>
            <p:ph type="title"/>
          </p:nvPr>
        </p:nvSpPr>
        <p:spPr>
          <a:xfrm>
            <a:off y="273843" x="628650"/>
            <a:ext cy="994172" cx="7886700"/>
          </a:xfrm>
          <a:prstGeom prst="rect">
            <a:avLst/>
          </a:prstGeom>
          <a:noFill/>
          <a:ln>
            <a:noFill/>
          </a:ln>
        </p:spPr>
        <p:txBody>
          <a:bodyPr bIns="34275" rIns="68575" lIns="68575" tIns="34275" anchor="ctr" anchorCtr="0">
            <a:noAutofit/>
          </a:bodyPr>
          <a:lstStyle/>
          <a:p>
            <a:pPr algn="ctr" rtl="0" lvl="0" marR="0" indent="0" marL="0">
              <a:lnSpc>
                <a:spcPct val="90000"/>
              </a:lnSpc>
              <a:spcBef>
                <a:spcPts val="0"/>
              </a:spcBef>
              <a:buClr>
                <a:schemeClr val="dk1"/>
              </a:buClr>
              <a:buSzPct val="25000"/>
              <a:buFont typeface="Calibri"/>
              <a:buNone/>
            </a:pPr>
            <a:r>
              <a:rPr strike="noStrike" u="none" b="1" cap="none" baseline="0" sz="5000" lang="en" i="0">
                <a:solidFill>
                  <a:schemeClr val="dk1"/>
                </a:solidFill>
                <a:latin typeface="Calibri"/>
                <a:ea typeface="Calibri"/>
                <a:cs typeface="Calibri"/>
                <a:sym typeface="Calibri"/>
              </a:rPr>
              <a:t>otcccc.weebly.com</a:t>
            </a:r>
          </a:p>
        </p:txBody>
      </p:sp>
      <p:pic>
        <p:nvPicPr>
          <p:cNvPr id="144" name="Shape 144"/>
          <p:cNvPicPr preferRelativeResize="0"/>
          <p:nvPr>
            <p:ph idx="1" type="body"/>
          </p:nvPr>
        </p:nvPicPr>
        <p:blipFill rotWithShape="1">
          <a:blip r:embed="rId3"/>
          <a:srcRect t="0" b="0" r="0" l="0"/>
          <a:stretch/>
        </p:blipFill>
        <p:spPr>
          <a:xfrm>
            <a:off y="1097280" x="628650"/>
            <a:ext cy="3535442" cx="788670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y="0" x="0"/>
          <a:ext cy="0" cx="0"/>
          <a:chOff y="0" x="0"/>
          <a:chExt cy="0" cx="0"/>
        </a:xfrm>
      </p:grpSpPr>
      <p:pic>
        <p:nvPicPr>
          <p:cNvPr id="149" name="Shape 149"/>
          <p:cNvPicPr preferRelativeResize="0"/>
          <p:nvPr>
            <p:ph idx="1" type="body"/>
          </p:nvPr>
        </p:nvPicPr>
        <p:blipFill rotWithShape="1">
          <a:blip r:embed="rId3"/>
          <a:srcRect t="0" b="0" r="0" l="0"/>
          <a:stretch/>
        </p:blipFill>
        <p:spPr>
          <a:xfrm>
            <a:off y="413039" x="953106"/>
            <a:ext cy="4227477" cx="7055167"/>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