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314" r:id="rId5"/>
    <p:sldId id="315" r:id="rId6"/>
    <p:sldId id="323" r:id="rId7"/>
    <p:sldId id="325" r:id="rId8"/>
    <p:sldId id="326" r:id="rId9"/>
    <p:sldId id="324" r:id="rId10"/>
    <p:sldId id="327" r:id="rId11"/>
    <p:sldId id="328" r:id="rId12"/>
    <p:sldId id="329" r:id="rId13"/>
    <p:sldId id="330" r:id="rId14"/>
    <p:sldId id="332" r:id="rId15"/>
    <p:sldId id="331" r:id="rId16"/>
    <p:sldId id="322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304"/>
    <a:srgbClr val="969696"/>
    <a:srgbClr val="9E9A95"/>
    <a:srgbClr val="382E25"/>
    <a:srgbClr val="C17945"/>
    <a:srgbClr val="31526A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94674" autoAdjust="0"/>
  </p:normalViewPr>
  <p:slideViewPr>
    <p:cSldViewPr snapToGrid="0" snapToObjects="1">
      <p:cViewPr varScale="1">
        <p:scale>
          <a:sx n="153" d="100"/>
          <a:sy n="153" d="100"/>
        </p:scale>
        <p:origin x="246" y="108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" Target="../slides/slide5.xml"/><Relationship Id="rId6" Type="http://schemas.openxmlformats.org/officeDocument/2006/relationships/slide" Target="../slides/slide8.xml"/><Relationship Id="rId5" Type="http://schemas.openxmlformats.org/officeDocument/2006/relationships/slide" Target="../slides/slide4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E768C-A236-4631-91B4-9499AF952AF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2FE07EB-303D-4CB6-BD98-419041FA0184}">
      <dgm:prSet phldrT="[Text]"/>
      <dgm:spPr/>
      <dgm:t>
        <a:bodyPr/>
        <a:lstStyle/>
        <a:p>
          <a:r>
            <a:rPr lang="en-US" dirty="0" smtClean="0"/>
            <a:t>Auto captions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C592237-94FF-4835-BF35-5BB1CD699228}" type="parTrans" cxnId="{27F24E29-CD30-4856-81B5-0A5D3330344F}">
      <dgm:prSet/>
      <dgm:spPr/>
      <dgm:t>
        <a:bodyPr/>
        <a:lstStyle/>
        <a:p>
          <a:endParaRPr lang="en-US"/>
        </a:p>
      </dgm:t>
    </dgm:pt>
    <dgm:pt modelId="{BF31993F-0D5D-460C-AA2C-723BB119287B}" type="sibTrans" cxnId="{27F24E29-CD30-4856-81B5-0A5D3330344F}">
      <dgm:prSet custT="1"/>
      <dgm:spPr/>
      <dgm:t>
        <a:bodyPr/>
        <a:lstStyle/>
        <a:p>
          <a:r>
            <a:rPr lang="en-US" sz="1600" smtClean="0"/>
            <a:t>Mashup videos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77733A8-CC28-4CAC-9159-EE51DA422E40}">
      <dgm:prSet phldrT="[Text]" custT="1"/>
      <dgm:spPr/>
      <dgm:t>
        <a:bodyPr lIns="0" tIns="0" rIns="0" bIns="0"/>
        <a:lstStyle/>
        <a:p>
          <a:r>
            <a:rPr lang="en-US" sz="1600" b="0" dirty="0" smtClean="0"/>
            <a:t>Choose your own adventure</a:t>
          </a:r>
          <a:endParaRPr lang="en-US" sz="16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9F3F3A0-70F6-46FC-8926-4E2BBCA05E91}" type="parTrans" cxnId="{0338349A-5D18-4FAB-A4D5-2348D5F5264E}">
      <dgm:prSet/>
      <dgm:spPr/>
      <dgm:t>
        <a:bodyPr/>
        <a:lstStyle/>
        <a:p>
          <a:endParaRPr lang="en-US"/>
        </a:p>
      </dgm:t>
    </dgm:pt>
    <dgm:pt modelId="{B4FC1A1B-A8C2-49F7-8A85-35A0E837A5AC}" type="sibTrans" cxnId="{0338349A-5D18-4FAB-A4D5-2348D5F5264E}">
      <dgm:prSet custT="1"/>
      <dgm:spPr/>
      <dgm:t>
        <a:bodyPr/>
        <a:lstStyle/>
        <a:p>
          <a:r>
            <a:rPr lang="en-US" sz="1600" b="0" dirty="0" smtClean="0"/>
            <a:t>Local field trips</a:t>
          </a:r>
          <a:endParaRPr lang="en-US" sz="16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9C0C1BC-4433-47E0-9156-DC028985CE7B}">
      <dgm:prSet phldrT="[Text]" custT="1"/>
      <dgm:spPr/>
      <dgm:t>
        <a:bodyPr/>
        <a:lstStyle/>
        <a:p>
          <a:r>
            <a:rPr lang="en-US" sz="1600" dirty="0" smtClean="0"/>
            <a:t>Physical objects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7B049DF-7D92-4D61-902B-1C5ABB56803B}" type="parTrans" cxnId="{4D54AE89-55AA-41C4-AED8-8DCBC51AB69E}">
      <dgm:prSet/>
      <dgm:spPr/>
      <dgm:t>
        <a:bodyPr/>
        <a:lstStyle/>
        <a:p>
          <a:endParaRPr lang="en-US"/>
        </a:p>
      </dgm:t>
    </dgm:pt>
    <dgm:pt modelId="{A39FD89E-08BF-4161-8A81-AAF0F8669A67}" type="sibTrans" cxnId="{4D54AE89-55AA-41C4-AED8-8DCBC51AB69E}">
      <dgm:prSet custT="1"/>
      <dgm:spPr/>
      <dgm:t>
        <a:bodyPr/>
        <a:lstStyle/>
        <a:p>
          <a:r>
            <a:rPr lang="en-US" sz="1600" dirty="0" smtClean="0"/>
            <a:t>Group work options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DC7E49B-6E30-480E-9A58-53FF42DB3720}" type="pres">
      <dgm:prSet presAssocID="{085E768C-A236-4631-91B4-9499AF952AF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2B2BD0-4503-44B2-B5FD-AF03F85D55D8}" type="pres">
      <dgm:prSet presAssocID="{D2FE07EB-303D-4CB6-BD98-419041FA0184}" presName="composite" presStyleCnt="0"/>
      <dgm:spPr/>
    </dgm:pt>
    <dgm:pt modelId="{1C0EBCC2-79CD-4CF8-AA84-8C91611E14FA}" type="pres">
      <dgm:prSet presAssocID="{D2FE07EB-303D-4CB6-BD98-419041FA018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D9F77-7CCE-4FF0-972E-E4C779F72D87}" type="pres">
      <dgm:prSet presAssocID="{D2FE07EB-303D-4CB6-BD98-419041FA018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B5911-EFF0-4207-9CB7-AAEE722A5F46}" type="pres">
      <dgm:prSet presAssocID="{D2FE07EB-303D-4CB6-BD98-419041FA0184}" presName="BalanceSpacing" presStyleCnt="0"/>
      <dgm:spPr/>
    </dgm:pt>
    <dgm:pt modelId="{9AC3A202-D02F-4276-B90C-334D16665CB4}" type="pres">
      <dgm:prSet presAssocID="{D2FE07EB-303D-4CB6-BD98-419041FA0184}" presName="BalanceSpacing1" presStyleCnt="0"/>
      <dgm:spPr/>
    </dgm:pt>
    <dgm:pt modelId="{176F139F-F40E-4B09-A285-652904938EF9}" type="pres">
      <dgm:prSet presAssocID="{BF31993F-0D5D-460C-AA2C-723BB119287B}" presName="Accent1Text" presStyleLbl="node1" presStyleIdx="1" presStyleCnt="6"/>
      <dgm:spPr/>
      <dgm:t>
        <a:bodyPr/>
        <a:lstStyle/>
        <a:p>
          <a:endParaRPr lang="en-US"/>
        </a:p>
      </dgm:t>
    </dgm:pt>
    <dgm:pt modelId="{EC256A24-2D08-4C0D-A404-3B2709F82585}" type="pres">
      <dgm:prSet presAssocID="{BF31993F-0D5D-460C-AA2C-723BB119287B}" presName="spaceBetweenRectangles" presStyleCnt="0"/>
      <dgm:spPr/>
    </dgm:pt>
    <dgm:pt modelId="{5BD1A446-8AF6-4EB6-85A5-70714BAA2FE9}" type="pres">
      <dgm:prSet presAssocID="{377733A8-CC28-4CAC-9159-EE51DA422E40}" presName="composite" presStyleCnt="0"/>
      <dgm:spPr/>
    </dgm:pt>
    <dgm:pt modelId="{575EFF27-8A5A-44EF-92C7-22379232965A}" type="pres">
      <dgm:prSet presAssocID="{377733A8-CC28-4CAC-9159-EE51DA422E4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65D2C-E788-4F61-9F09-3E100F557AF6}" type="pres">
      <dgm:prSet presAssocID="{377733A8-CC28-4CAC-9159-EE51DA422E40}" presName="Childtext1" presStyleLbl="revTx" presStyleIdx="1" presStyleCnt="3" custLinFactY="-36469" custLinFactNeighborX="4601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D5EEF-56B5-484F-A467-149F5261CE37}" type="pres">
      <dgm:prSet presAssocID="{377733A8-CC28-4CAC-9159-EE51DA422E40}" presName="BalanceSpacing" presStyleCnt="0"/>
      <dgm:spPr/>
    </dgm:pt>
    <dgm:pt modelId="{6F4E35FC-4910-49A0-A3CF-72ABB3E6F0DA}" type="pres">
      <dgm:prSet presAssocID="{377733A8-CC28-4CAC-9159-EE51DA422E40}" presName="BalanceSpacing1" presStyleCnt="0"/>
      <dgm:spPr/>
    </dgm:pt>
    <dgm:pt modelId="{B49EECCB-81B2-471E-B1B9-DCFE6D434BB4}" type="pres">
      <dgm:prSet presAssocID="{B4FC1A1B-A8C2-49F7-8A85-35A0E837A5AC}" presName="Accent1Text" presStyleLbl="node1" presStyleIdx="3" presStyleCnt="6" custLinFactX="-100000" custLinFactNeighborX="-116328" custLinFactNeighborY="0"/>
      <dgm:spPr/>
      <dgm:t>
        <a:bodyPr/>
        <a:lstStyle/>
        <a:p>
          <a:endParaRPr lang="en-US"/>
        </a:p>
      </dgm:t>
    </dgm:pt>
    <dgm:pt modelId="{1319DC07-7EBA-43BA-A730-7B9130D83AAC}" type="pres">
      <dgm:prSet presAssocID="{B4FC1A1B-A8C2-49F7-8A85-35A0E837A5AC}" presName="spaceBetweenRectangles" presStyleCnt="0"/>
      <dgm:spPr/>
    </dgm:pt>
    <dgm:pt modelId="{1FD5D3F2-2A9F-4588-A0C2-48DB3A273400}" type="pres">
      <dgm:prSet presAssocID="{49C0C1BC-4433-47E0-9156-DC028985CE7B}" presName="composite" presStyleCnt="0"/>
      <dgm:spPr/>
    </dgm:pt>
    <dgm:pt modelId="{AC42B2D2-2465-4C6C-B41D-4D8BFB56A600}" type="pres">
      <dgm:prSet presAssocID="{49C0C1BC-4433-47E0-9156-DC028985CE7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A175E-7411-4FBC-A005-718850EA6075}" type="pres">
      <dgm:prSet presAssocID="{49C0C1BC-4433-47E0-9156-DC028985CE7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70EB9-4297-4C8D-BE30-47F79C1FCC3A}" type="pres">
      <dgm:prSet presAssocID="{49C0C1BC-4433-47E0-9156-DC028985CE7B}" presName="BalanceSpacing" presStyleCnt="0"/>
      <dgm:spPr/>
    </dgm:pt>
    <dgm:pt modelId="{57D399D1-F628-4CA6-A987-7A04D5637B84}" type="pres">
      <dgm:prSet presAssocID="{49C0C1BC-4433-47E0-9156-DC028985CE7B}" presName="BalanceSpacing1" presStyleCnt="0"/>
      <dgm:spPr/>
    </dgm:pt>
    <dgm:pt modelId="{F802D497-5F53-4DA6-B528-0098A0F21DD7}" type="pres">
      <dgm:prSet presAssocID="{A39FD89E-08BF-4161-8A81-AAF0F8669A67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B7A74E0A-D218-4295-935A-9A756DBF1C45}" type="presOf" srcId="{BF31993F-0D5D-460C-AA2C-723BB119287B}" destId="{176F139F-F40E-4B09-A285-652904938EF9}" srcOrd="0" destOrd="0" presId="urn:microsoft.com/office/officeart/2008/layout/AlternatingHexagons"/>
    <dgm:cxn modelId="{57B79E46-35D7-4813-87CE-A4BC750EA702}" type="presOf" srcId="{B4FC1A1B-A8C2-49F7-8A85-35A0E837A5AC}" destId="{B49EECCB-81B2-471E-B1B9-DCFE6D434BB4}" srcOrd="0" destOrd="0" presId="urn:microsoft.com/office/officeart/2008/layout/AlternatingHexagons"/>
    <dgm:cxn modelId="{FE5D65C5-C49F-4F5B-8ADD-70E8C05EF126}" type="presOf" srcId="{A39FD89E-08BF-4161-8A81-AAF0F8669A67}" destId="{F802D497-5F53-4DA6-B528-0098A0F21DD7}" srcOrd="0" destOrd="0" presId="urn:microsoft.com/office/officeart/2008/layout/AlternatingHexagons"/>
    <dgm:cxn modelId="{728B56C6-2C46-4093-934A-104BF314B4B6}" type="presOf" srcId="{377733A8-CC28-4CAC-9159-EE51DA422E40}" destId="{575EFF27-8A5A-44EF-92C7-22379232965A}" srcOrd="0" destOrd="0" presId="urn:microsoft.com/office/officeart/2008/layout/AlternatingHexagons"/>
    <dgm:cxn modelId="{4D54AE89-55AA-41C4-AED8-8DCBC51AB69E}" srcId="{085E768C-A236-4631-91B4-9499AF952AF8}" destId="{49C0C1BC-4433-47E0-9156-DC028985CE7B}" srcOrd="2" destOrd="0" parTransId="{47B049DF-7D92-4D61-902B-1C5ABB56803B}" sibTransId="{A39FD89E-08BF-4161-8A81-AAF0F8669A67}"/>
    <dgm:cxn modelId="{BCE67D2A-5189-4C47-97AD-1A0158193560}" type="presOf" srcId="{085E768C-A236-4631-91B4-9499AF952AF8}" destId="{7DC7E49B-6E30-480E-9A58-53FF42DB3720}" srcOrd="0" destOrd="0" presId="urn:microsoft.com/office/officeart/2008/layout/AlternatingHexagons"/>
    <dgm:cxn modelId="{27F24E29-CD30-4856-81B5-0A5D3330344F}" srcId="{085E768C-A236-4631-91B4-9499AF952AF8}" destId="{D2FE07EB-303D-4CB6-BD98-419041FA0184}" srcOrd="0" destOrd="0" parTransId="{4C592237-94FF-4835-BF35-5BB1CD699228}" sibTransId="{BF31993F-0D5D-460C-AA2C-723BB119287B}"/>
    <dgm:cxn modelId="{7472ACA0-CC35-470F-AA42-20375AFC8DB0}" type="presOf" srcId="{D2FE07EB-303D-4CB6-BD98-419041FA0184}" destId="{1C0EBCC2-79CD-4CF8-AA84-8C91611E14FA}" srcOrd="0" destOrd="0" presId="urn:microsoft.com/office/officeart/2008/layout/AlternatingHexagons"/>
    <dgm:cxn modelId="{0338349A-5D18-4FAB-A4D5-2348D5F5264E}" srcId="{085E768C-A236-4631-91B4-9499AF952AF8}" destId="{377733A8-CC28-4CAC-9159-EE51DA422E40}" srcOrd="1" destOrd="0" parTransId="{89F3F3A0-70F6-46FC-8926-4E2BBCA05E91}" sibTransId="{B4FC1A1B-A8C2-49F7-8A85-35A0E837A5AC}"/>
    <dgm:cxn modelId="{693AD82F-D893-42CE-B0C5-07A415A72302}" type="presOf" srcId="{49C0C1BC-4433-47E0-9156-DC028985CE7B}" destId="{AC42B2D2-2465-4C6C-B41D-4D8BFB56A600}" srcOrd="0" destOrd="0" presId="urn:microsoft.com/office/officeart/2008/layout/AlternatingHexagons"/>
    <dgm:cxn modelId="{1B97F19D-1557-4B2F-9E83-09724BF72E78}" type="presParOf" srcId="{7DC7E49B-6E30-480E-9A58-53FF42DB3720}" destId="{792B2BD0-4503-44B2-B5FD-AF03F85D55D8}" srcOrd="0" destOrd="0" presId="urn:microsoft.com/office/officeart/2008/layout/AlternatingHexagons"/>
    <dgm:cxn modelId="{99991F28-0546-4439-BA94-84066B835299}" type="presParOf" srcId="{792B2BD0-4503-44B2-B5FD-AF03F85D55D8}" destId="{1C0EBCC2-79CD-4CF8-AA84-8C91611E14FA}" srcOrd="0" destOrd="0" presId="urn:microsoft.com/office/officeart/2008/layout/AlternatingHexagons"/>
    <dgm:cxn modelId="{E387832A-11A4-489E-809A-62029148C19B}" type="presParOf" srcId="{792B2BD0-4503-44B2-B5FD-AF03F85D55D8}" destId="{8DDD9F77-7CCE-4FF0-972E-E4C779F72D87}" srcOrd="1" destOrd="0" presId="urn:microsoft.com/office/officeart/2008/layout/AlternatingHexagons"/>
    <dgm:cxn modelId="{5D9C241A-3D7F-453F-AE01-2A95B18E19F0}" type="presParOf" srcId="{792B2BD0-4503-44B2-B5FD-AF03F85D55D8}" destId="{5F0B5911-EFF0-4207-9CB7-AAEE722A5F46}" srcOrd="2" destOrd="0" presId="urn:microsoft.com/office/officeart/2008/layout/AlternatingHexagons"/>
    <dgm:cxn modelId="{387101E0-52C9-4E7C-BA4D-7EF60AC127D7}" type="presParOf" srcId="{792B2BD0-4503-44B2-B5FD-AF03F85D55D8}" destId="{9AC3A202-D02F-4276-B90C-334D16665CB4}" srcOrd="3" destOrd="0" presId="urn:microsoft.com/office/officeart/2008/layout/AlternatingHexagons"/>
    <dgm:cxn modelId="{FF087E85-CEB9-44B0-A5F8-99D31CA5BD7A}" type="presParOf" srcId="{792B2BD0-4503-44B2-B5FD-AF03F85D55D8}" destId="{176F139F-F40E-4B09-A285-652904938EF9}" srcOrd="4" destOrd="0" presId="urn:microsoft.com/office/officeart/2008/layout/AlternatingHexagons"/>
    <dgm:cxn modelId="{C1537A22-21C7-4208-B0D2-A5BF70A2B13B}" type="presParOf" srcId="{7DC7E49B-6E30-480E-9A58-53FF42DB3720}" destId="{EC256A24-2D08-4C0D-A404-3B2709F82585}" srcOrd="1" destOrd="0" presId="urn:microsoft.com/office/officeart/2008/layout/AlternatingHexagons"/>
    <dgm:cxn modelId="{2F4B0AF9-A314-4B1C-A9AC-5A1691BBE30A}" type="presParOf" srcId="{7DC7E49B-6E30-480E-9A58-53FF42DB3720}" destId="{5BD1A446-8AF6-4EB6-85A5-70714BAA2FE9}" srcOrd="2" destOrd="0" presId="urn:microsoft.com/office/officeart/2008/layout/AlternatingHexagons"/>
    <dgm:cxn modelId="{6BA5FE16-FEBE-44A7-90FE-20527E36A56D}" type="presParOf" srcId="{5BD1A446-8AF6-4EB6-85A5-70714BAA2FE9}" destId="{575EFF27-8A5A-44EF-92C7-22379232965A}" srcOrd="0" destOrd="0" presId="urn:microsoft.com/office/officeart/2008/layout/AlternatingHexagons"/>
    <dgm:cxn modelId="{1056FBE9-C94D-4136-A621-084E1F107B30}" type="presParOf" srcId="{5BD1A446-8AF6-4EB6-85A5-70714BAA2FE9}" destId="{8A965D2C-E788-4F61-9F09-3E100F557AF6}" srcOrd="1" destOrd="0" presId="urn:microsoft.com/office/officeart/2008/layout/AlternatingHexagons"/>
    <dgm:cxn modelId="{5817101B-7A49-4C32-A1B7-A90BF7863397}" type="presParOf" srcId="{5BD1A446-8AF6-4EB6-85A5-70714BAA2FE9}" destId="{79BD5EEF-56B5-484F-A467-149F5261CE37}" srcOrd="2" destOrd="0" presId="urn:microsoft.com/office/officeart/2008/layout/AlternatingHexagons"/>
    <dgm:cxn modelId="{E60E3E90-467E-455A-9CDC-4FDC83ACC7DA}" type="presParOf" srcId="{5BD1A446-8AF6-4EB6-85A5-70714BAA2FE9}" destId="{6F4E35FC-4910-49A0-A3CF-72ABB3E6F0DA}" srcOrd="3" destOrd="0" presId="urn:microsoft.com/office/officeart/2008/layout/AlternatingHexagons"/>
    <dgm:cxn modelId="{A8D0B69C-01A7-46B3-AF77-9E28F5BADFDD}" type="presParOf" srcId="{5BD1A446-8AF6-4EB6-85A5-70714BAA2FE9}" destId="{B49EECCB-81B2-471E-B1B9-DCFE6D434BB4}" srcOrd="4" destOrd="0" presId="urn:microsoft.com/office/officeart/2008/layout/AlternatingHexagons"/>
    <dgm:cxn modelId="{75929FD4-4744-4C77-8D18-DC52DC19DB2E}" type="presParOf" srcId="{7DC7E49B-6E30-480E-9A58-53FF42DB3720}" destId="{1319DC07-7EBA-43BA-A730-7B9130D83AAC}" srcOrd="3" destOrd="0" presId="urn:microsoft.com/office/officeart/2008/layout/AlternatingHexagons"/>
    <dgm:cxn modelId="{D4CF7AC6-AA4B-4799-A634-897BE99D040B}" type="presParOf" srcId="{7DC7E49B-6E30-480E-9A58-53FF42DB3720}" destId="{1FD5D3F2-2A9F-4588-A0C2-48DB3A273400}" srcOrd="4" destOrd="0" presId="urn:microsoft.com/office/officeart/2008/layout/AlternatingHexagons"/>
    <dgm:cxn modelId="{4D1A278C-ED3B-4151-B6CA-AC0DD673213C}" type="presParOf" srcId="{1FD5D3F2-2A9F-4588-A0C2-48DB3A273400}" destId="{AC42B2D2-2465-4C6C-B41D-4D8BFB56A600}" srcOrd="0" destOrd="0" presId="urn:microsoft.com/office/officeart/2008/layout/AlternatingHexagons"/>
    <dgm:cxn modelId="{8AF66DE0-2EEA-40AC-9729-68F7E0541F9F}" type="presParOf" srcId="{1FD5D3F2-2A9F-4588-A0C2-48DB3A273400}" destId="{6ABA175E-7411-4FBC-A005-718850EA6075}" srcOrd="1" destOrd="0" presId="urn:microsoft.com/office/officeart/2008/layout/AlternatingHexagons"/>
    <dgm:cxn modelId="{C5C5C623-7A48-4C16-9AFE-C0333F32ED0C}" type="presParOf" srcId="{1FD5D3F2-2A9F-4588-A0C2-48DB3A273400}" destId="{01F70EB9-4297-4C8D-BE30-47F79C1FCC3A}" srcOrd="2" destOrd="0" presId="urn:microsoft.com/office/officeart/2008/layout/AlternatingHexagons"/>
    <dgm:cxn modelId="{ABE40684-3E76-4628-9206-16657797055A}" type="presParOf" srcId="{1FD5D3F2-2A9F-4588-A0C2-48DB3A273400}" destId="{57D399D1-F628-4CA6-A987-7A04D5637B84}" srcOrd="3" destOrd="0" presId="urn:microsoft.com/office/officeart/2008/layout/AlternatingHexagons"/>
    <dgm:cxn modelId="{0625CB55-EA94-43B7-AD4E-12ADE5FF5148}" type="presParOf" srcId="{1FD5D3F2-2A9F-4588-A0C2-48DB3A273400}" destId="{F802D497-5F53-4DA6-B528-0098A0F21DD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7EE34-9015-48DA-8F8E-F7B6AA206A8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B7DFD64-B005-4C4D-A852-0C71F922C183}">
      <dgm:prSet phldrT="[Text]" custT="1"/>
      <dgm:spPr/>
      <dgm:t>
        <a:bodyPr/>
        <a:lstStyle/>
        <a:p>
          <a:r>
            <a:rPr lang="en-US" sz="1600" dirty="0" smtClean="0"/>
            <a:t>“Quick Check” tools</a:t>
          </a:r>
          <a:endParaRPr lang="en-US" sz="1600" dirty="0"/>
        </a:p>
      </dgm:t>
    </dgm:pt>
    <dgm:pt modelId="{9C6D0FFD-3302-487D-9A92-D53221200096}" type="parTrans" cxnId="{DE166117-EADB-4590-81D3-57080401A230}">
      <dgm:prSet/>
      <dgm:spPr/>
      <dgm:t>
        <a:bodyPr/>
        <a:lstStyle/>
        <a:p>
          <a:endParaRPr lang="en-US"/>
        </a:p>
      </dgm:t>
    </dgm:pt>
    <dgm:pt modelId="{F39CFB6E-633B-4021-B4AB-2DD2871E7C91}" type="sibTrans" cxnId="{DE166117-EADB-4590-81D3-57080401A23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F087086-7F48-4490-AABE-4ADF70AC9E25}">
      <dgm:prSet phldrT="[Text]" custT="1"/>
      <dgm:spPr/>
      <dgm:t>
        <a:bodyPr/>
        <a:lstStyle/>
        <a:p>
          <a:r>
            <a:rPr lang="en-US" sz="1500" dirty="0" smtClean="0"/>
            <a:t>Student shopping lists</a:t>
          </a:r>
          <a:endParaRPr lang="en-US" sz="1500" dirty="0"/>
        </a:p>
      </dgm:t>
    </dgm:pt>
    <dgm:pt modelId="{8E00EBAE-46F9-44B7-B972-5DA62D5C8415}" type="parTrans" cxnId="{451BF643-5FD2-4723-B935-1DEFAA758585}">
      <dgm:prSet/>
      <dgm:spPr/>
      <dgm:t>
        <a:bodyPr/>
        <a:lstStyle/>
        <a:p>
          <a:endParaRPr lang="en-US"/>
        </a:p>
      </dgm:t>
    </dgm:pt>
    <dgm:pt modelId="{0024F0AF-37CA-45D7-AE53-F0F694020D1F}" type="sibTrans" cxnId="{451BF643-5FD2-4723-B935-1DEFAA75858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79269E9-AC39-471A-BE16-42FC589F1331}">
      <dgm:prSet phldrT="[Text]" custT="1"/>
      <dgm:spPr/>
      <dgm:t>
        <a:bodyPr/>
        <a:lstStyle/>
        <a:p>
          <a:r>
            <a:rPr lang="en-US" sz="1600" dirty="0" smtClean="0"/>
            <a:t>Writing exam Q’s</a:t>
          </a:r>
          <a:endParaRPr lang="en-US" sz="2000" dirty="0"/>
        </a:p>
      </dgm:t>
    </dgm:pt>
    <dgm:pt modelId="{4FC533FF-1A14-4BD7-B6A2-6F62E4294A58}" type="sibTrans" cxnId="{3F1FF132-72AE-4EBE-8EA2-205B26675DC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6DEAA899-B7E5-49E5-A179-5F1C5DA2F358}" type="parTrans" cxnId="{3F1FF132-72AE-4EBE-8EA2-205B26675DCA}">
      <dgm:prSet/>
      <dgm:spPr/>
      <dgm:t>
        <a:bodyPr/>
        <a:lstStyle/>
        <a:p>
          <a:endParaRPr lang="en-US"/>
        </a:p>
      </dgm:t>
    </dgm:pt>
    <dgm:pt modelId="{1F958890-4AE0-43CF-A53A-6D93B720650C}" type="pres">
      <dgm:prSet presAssocID="{C857EE34-9015-48DA-8F8E-F7B6AA206A8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26C13A-504F-414E-876B-861937BC4704}" type="pres">
      <dgm:prSet presAssocID="{3B7DFD64-B005-4C4D-A852-0C71F922C183}" presName="composite" presStyleCnt="0"/>
      <dgm:spPr/>
    </dgm:pt>
    <dgm:pt modelId="{DA9DE57A-EFB1-435C-A0BB-CAA80BCE4AF4}" type="pres">
      <dgm:prSet presAssocID="{3B7DFD64-B005-4C4D-A852-0C71F922C183}" presName="Parent1" presStyleLbl="node1" presStyleIdx="0" presStyleCnt="6" custLinFactNeighborX="46070" custLinFactNeighborY="84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54A6B-9796-4608-98C6-B66257C69546}" type="pres">
      <dgm:prSet presAssocID="{3B7DFD64-B005-4C4D-A852-0C71F922C18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01A82-F411-4F0B-9522-82FAD79C7660}" type="pres">
      <dgm:prSet presAssocID="{3B7DFD64-B005-4C4D-A852-0C71F922C183}" presName="BalanceSpacing" presStyleCnt="0"/>
      <dgm:spPr/>
    </dgm:pt>
    <dgm:pt modelId="{FCE7980C-D16C-40D2-B214-AC03C064F9A1}" type="pres">
      <dgm:prSet presAssocID="{3B7DFD64-B005-4C4D-A852-0C71F922C183}" presName="BalanceSpacing1" presStyleCnt="0"/>
      <dgm:spPr/>
    </dgm:pt>
    <dgm:pt modelId="{C1D6B560-C62E-45B1-8588-D44DF7942D05}" type="pres">
      <dgm:prSet presAssocID="{F39CFB6E-633B-4021-B4AB-2DD2871E7C91}" presName="Accent1Text" presStyleLbl="node1" presStyleIdx="1" presStyleCnt="6" custLinFactX="100000" custLinFactNeighborX="112537" custLinFactNeighborY="-85"/>
      <dgm:spPr/>
      <dgm:t>
        <a:bodyPr/>
        <a:lstStyle/>
        <a:p>
          <a:endParaRPr lang="en-US"/>
        </a:p>
      </dgm:t>
    </dgm:pt>
    <dgm:pt modelId="{F2749A0E-9DFF-4D2B-9B01-56EDBA2FDC81}" type="pres">
      <dgm:prSet presAssocID="{F39CFB6E-633B-4021-B4AB-2DD2871E7C91}" presName="spaceBetweenRectangles" presStyleCnt="0"/>
      <dgm:spPr/>
    </dgm:pt>
    <dgm:pt modelId="{9380EC34-B2D2-4234-8E1D-77F93F521F1B}" type="pres">
      <dgm:prSet presAssocID="{1F087086-7F48-4490-AABE-4ADF70AC9E25}" presName="composite" presStyleCnt="0"/>
      <dgm:spPr/>
    </dgm:pt>
    <dgm:pt modelId="{B659CCB8-D073-4FEB-9918-FBA8B93A49DE}" type="pres">
      <dgm:prSet presAssocID="{1F087086-7F48-4490-AABE-4ADF70AC9E25}" presName="Parent1" presStyleLbl="node1" presStyleIdx="2" presStyleCnt="6" custLinFactX="52839" custLinFactNeighborX="100000" custLinFactNeighborY="-99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466A9-1EAA-4906-8569-A3845AA90B88}" type="pres">
      <dgm:prSet presAssocID="{1F087086-7F48-4490-AABE-4ADF70AC9E2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6EAA0-2A19-4F5B-A417-40A3AD64AE2E}" type="pres">
      <dgm:prSet presAssocID="{1F087086-7F48-4490-AABE-4ADF70AC9E25}" presName="BalanceSpacing" presStyleCnt="0"/>
      <dgm:spPr/>
    </dgm:pt>
    <dgm:pt modelId="{CDC77E69-37EB-40AB-A954-A11A47BBB854}" type="pres">
      <dgm:prSet presAssocID="{1F087086-7F48-4490-AABE-4ADF70AC9E25}" presName="BalanceSpacing1" presStyleCnt="0"/>
      <dgm:spPr/>
    </dgm:pt>
    <dgm:pt modelId="{93B40798-F893-4AC1-8382-D4E1B0E4BDF9}" type="pres">
      <dgm:prSet presAssocID="{0024F0AF-37CA-45D7-AE53-F0F694020D1F}" presName="Accent1Text" presStyleLbl="node1" presStyleIdx="3" presStyleCnt="6" custLinFactX="7396" custLinFactNeighborX="100000"/>
      <dgm:spPr/>
      <dgm:t>
        <a:bodyPr/>
        <a:lstStyle/>
        <a:p>
          <a:endParaRPr lang="en-US"/>
        </a:p>
      </dgm:t>
    </dgm:pt>
    <dgm:pt modelId="{4C5EA9B6-872A-4171-99E6-FE8F58D9AFE4}" type="pres">
      <dgm:prSet presAssocID="{0024F0AF-37CA-45D7-AE53-F0F694020D1F}" presName="spaceBetweenRectangles" presStyleCnt="0"/>
      <dgm:spPr/>
    </dgm:pt>
    <dgm:pt modelId="{D6C8EA98-4052-4159-8560-CE3D68E1CEA5}" type="pres">
      <dgm:prSet presAssocID="{F79269E9-AC39-471A-BE16-42FC589F1331}" presName="composite" presStyleCnt="0"/>
      <dgm:spPr/>
    </dgm:pt>
    <dgm:pt modelId="{A90804F7-BA77-44CD-BA2C-640F93AF7A08}" type="pres">
      <dgm:prSet presAssocID="{F79269E9-AC39-471A-BE16-42FC589F1331}" presName="Parent1" presStyleLbl="node1" presStyleIdx="4" presStyleCnt="6" custLinFactX="498" custLinFactNeighborX="100000" custLinFactNeighborY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4B739-3150-478D-A49D-203F732C22C6}" type="pres">
      <dgm:prSet presAssocID="{F79269E9-AC39-471A-BE16-42FC589F133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029C2-928B-4307-8117-F08B3D647311}" type="pres">
      <dgm:prSet presAssocID="{F79269E9-AC39-471A-BE16-42FC589F1331}" presName="BalanceSpacing" presStyleCnt="0"/>
      <dgm:spPr/>
    </dgm:pt>
    <dgm:pt modelId="{E489510D-36E7-4C48-8240-62853C398E9D}" type="pres">
      <dgm:prSet presAssocID="{F79269E9-AC39-471A-BE16-42FC589F1331}" presName="BalanceSpacing1" presStyleCnt="0"/>
      <dgm:spPr/>
    </dgm:pt>
    <dgm:pt modelId="{81F86C65-DBDD-492F-92D2-88B4F897AD4B}" type="pres">
      <dgm:prSet presAssocID="{4FC533FF-1A14-4BD7-B6A2-6F62E4294A58}" presName="Accent1Text" presStyleLbl="node1" presStyleIdx="5" presStyleCnt="6" custLinFactX="-5090" custLinFactNeighborX="-100000" custLinFactNeighborY="5"/>
      <dgm:spPr/>
      <dgm:t>
        <a:bodyPr/>
        <a:lstStyle/>
        <a:p>
          <a:endParaRPr lang="en-US"/>
        </a:p>
      </dgm:t>
    </dgm:pt>
  </dgm:ptLst>
  <dgm:cxnLst>
    <dgm:cxn modelId="{F4E5F56C-7123-43E4-BAE0-53DE7A2F64F1}" type="presOf" srcId="{C857EE34-9015-48DA-8F8E-F7B6AA206A82}" destId="{1F958890-4AE0-43CF-A53A-6D93B720650C}" srcOrd="0" destOrd="0" presId="urn:microsoft.com/office/officeart/2008/layout/AlternatingHexagons"/>
    <dgm:cxn modelId="{A54187AA-BC6C-44C8-A1AF-D757DB2E3C56}" type="presOf" srcId="{1F087086-7F48-4490-AABE-4ADF70AC9E25}" destId="{B659CCB8-D073-4FEB-9918-FBA8B93A49DE}" srcOrd="0" destOrd="0" presId="urn:microsoft.com/office/officeart/2008/layout/AlternatingHexagons"/>
    <dgm:cxn modelId="{3F1FF132-72AE-4EBE-8EA2-205B26675DCA}" srcId="{C857EE34-9015-48DA-8F8E-F7B6AA206A82}" destId="{F79269E9-AC39-471A-BE16-42FC589F1331}" srcOrd="2" destOrd="0" parTransId="{6DEAA899-B7E5-49E5-A179-5F1C5DA2F358}" sibTransId="{4FC533FF-1A14-4BD7-B6A2-6F62E4294A58}"/>
    <dgm:cxn modelId="{1C840974-D8E0-4B7E-8558-4D361FD1D50B}" type="presOf" srcId="{F39CFB6E-633B-4021-B4AB-2DD2871E7C91}" destId="{C1D6B560-C62E-45B1-8588-D44DF7942D05}" srcOrd="0" destOrd="0" presId="urn:microsoft.com/office/officeart/2008/layout/AlternatingHexagons"/>
    <dgm:cxn modelId="{8A25CA2A-6634-43EA-82E0-CFBB3A0AEF09}" type="presOf" srcId="{3B7DFD64-B005-4C4D-A852-0C71F922C183}" destId="{DA9DE57A-EFB1-435C-A0BB-CAA80BCE4AF4}" srcOrd="0" destOrd="0" presId="urn:microsoft.com/office/officeart/2008/layout/AlternatingHexagons"/>
    <dgm:cxn modelId="{5E81B672-ECFA-4846-A30D-74F42FD123ED}" type="presOf" srcId="{F79269E9-AC39-471A-BE16-42FC589F1331}" destId="{A90804F7-BA77-44CD-BA2C-640F93AF7A08}" srcOrd="0" destOrd="0" presId="urn:microsoft.com/office/officeart/2008/layout/AlternatingHexagons"/>
    <dgm:cxn modelId="{DE166117-EADB-4590-81D3-57080401A230}" srcId="{C857EE34-9015-48DA-8F8E-F7B6AA206A82}" destId="{3B7DFD64-B005-4C4D-A852-0C71F922C183}" srcOrd="0" destOrd="0" parTransId="{9C6D0FFD-3302-487D-9A92-D53221200096}" sibTransId="{F39CFB6E-633B-4021-B4AB-2DD2871E7C91}"/>
    <dgm:cxn modelId="{20F8630C-5A92-496B-BBDF-51B56E63DA71}" type="presOf" srcId="{4FC533FF-1A14-4BD7-B6A2-6F62E4294A58}" destId="{81F86C65-DBDD-492F-92D2-88B4F897AD4B}" srcOrd="0" destOrd="0" presId="urn:microsoft.com/office/officeart/2008/layout/AlternatingHexagons"/>
    <dgm:cxn modelId="{451BF643-5FD2-4723-B935-1DEFAA758585}" srcId="{C857EE34-9015-48DA-8F8E-F7B6AA206A82}" destId="{1F087086-7F48-4490-AABE-4ADF70AC9E25}" srcOrd="1" destOrd="0" parTransId="{8E00EBAE-46F9-44B7-B972-5DA62D5C8415}" sibTransId="{0024F0AF-37CA-45D7-AE53-F0F694020D1F}"/>
    <dgm:cxn modelId="{4FCFB39D-5F16-40C7-A292-F1466A727666}" type="presOf" srcId="{0024F0AF-37CA-45D7-AE53-F0F694020D1F}" destId="{93B40798-F893-4AC1-8382-D4E1B0E4BDF9}" srcOrd="0" destOrd="0" presId="urn:microsoft.com/office/officeart/2008/layout/AlternatingHexagons"/>
    <dgm:cxn modelId="{AFCEB2DC-2F1F-47A9-AE10-C9B9064117E6}" type="presParOf" srcId="{1F958890-4AE0-43CF-A53A-6D93B720650C}" destId="{B526C13A-504F-414E-876B-861937BC4704}" srcOrd="0" destOrd="0" presId="urn:microsoft.com/office/officeart/2008/layout/AlternatingHexagons"/>
    <dgm:cxn modelId="{636372DD-92D5-415B-8824-CCD08D2267DD}" type="presParOf" srcId="{B526C13A-504F-414E-876B-861937BC4704}" destId="{DA9DE57A-EFB1-435C-A0BB-CAA80BCE4AF4}" srcOrd="0" destOrd="0" presId="urn:microsoft.com/office/officeart/2008/layout/AlternatingHexagons"/>
    <dgm:cxn modelId="{ADA44998-0DD9-4DD6-B1CD-166F5A39FE05}" type="presParOf" srcId="{B526C13A-504F-414E-876B-861937BC4704}" destId="{68254A6B-9796-4608-98C6-B66257C69546}" srcOrd="1" destOrd="0" presId="urn:microsoft.com/office/officeart/2008/layout/AlternatingHexagons"/>
    <dgm:cxn modelId="{25718E54-FC09-45E9-B10A-E488E91244EE}" type="presParOf" srcId="{B526C13A-504F-414E-876B-861937BC4704}" destId="{5AA01A82-F411-4F0B-9522-82FAD79C7660}" srcOrd="2" destOrd="0" presId="urn:microsoft.com/office/officeart/2008/layout/AlternatingHexagons"/>
    <dgm:cxn modelId="{F74EEE92-0624-4D7A-B342-5867063A700E}" type="presParOf" srcId="{B526C13A-504F-414E-876B-861937BC4704}" destId="{FCE7980C-D16C-40D2-B214-AC03C064F9A1}" srcOrd="3" destOrd="0" presId="urn:microsoft.com/office/officeart/2008/layout/AlternatingHexagons"/>
    <dgm:cxn modelId="{A2A1E639-8B2C-44DC-ADE8-AC31DDB7F02A}" type="presParOf" srcId="{B526C13A-504F-414E-876B-861937BC4704}" destId="{C1D6B560-C62E-45B1-8588-D44DF7942D05}" srcOrd="4" destOrd="0" presId="urn:microsoft.com/office/officeart/2008/layout/AlternatingHexagons"/>
    <dgm:cxn modelId="{FFA697AD-D7EE-4B29-AE73-15E68ECCE992}" type="presParOf" srcId="{1F958890-4AE0-43CF-A53A-6D93B720650C}" destId="{F2749A0E-9DFF-4D2B-9B01-56EDBA2FDC81}" srcOrd="1" destOrd="0" presId="urn:microsoft.com/office/officeart/2008/layout/AlternatingHexagons"/>
    <dgm:cxn modelId="{5338DA41-AD20-4F84-82D1-1AED51DB1DF6}" type="presParOf" srcId="{1F958890-4AE0-43CF-A53A-6D93B720650C}" destId="{9380EC34-B2D2-4234-8E1D-77F93F521F1B}" srcOrd="2" destOrd="0" presId="urn:microsoft.com/office/officeart/2008/layout/AlternatingHexagons"/>
    <dgm:cxn modelId="{7324FB9A-B0DB-47E7-AC56-F31007789F19}" type="presParOf" srcId="{9380EC34-B2D2-4234-8E1D-77F93F521F1B}" destId="{B659CCB8-D073-4FEB-9918-FBA8B93A49DE}" srcOrd="0" destOrd="0" presId="urn:microsoft.com/office/officeart/2008/layout/AlternatingHexagons"/>
    <dgm:cxn modelId="{A9C3C5C0-2181-4E41-A375-E266AAB6E718}" type="presParOf" srcId="{9380EC34-B2D2-4234-8E1D-77F93F521F1B}" destId="{E78466A9-1EAA-4906-8569-A3845AA90B88}" srcOrd="1" destOrd="0" presId="urn:microsoft.com/office/officeart/2008/layout/AlternatingHexagons"/>
    <dgm:cxn modelId="{B340DFD1-1037-45F0-AFC3-61862CE84870}" type="presParOf" srcId="{9380EC34-B2D2-4234-8E1D-77F93F521F1B}" destId="{F5D6EAA0-2A19-4F5B-A417-40A3AD64AE2E}" srcOrd="2" destOrd="0" presId="urn:microsoft.com/office/officeart/2008/layout/AlternatingHexagons"/>
    <dgm:cxn modelId="{679EF4D8-8F8C-4C8D-AED2-F32085B1CE2F}" type="presParOf" srcId="{9380EC34-B2D2-4234-8E1D-77F93F521F1B}" destId="{CDC77E69-37EB-40AB-A954-A11A47BBB854}" srcOrd="3" destOrd="0" presId="urn:microsoft.com/office/officeart/2008/layout/AlternatingHexagons"/>
    <dgm:cxn modelId="{20C831B9-F59E-4E03-8BD2-F81BA8BABAD7}" type="presParOf" srcId="{9380EC34-B2D2-4234-8E1D-77F93F521F1B}" destId="{93B40798-F893-4AC1-8382-D4E1B0E4BDF9}" srcOrd="4" destOrd="0" presId="urn:microsoft.com/office/officeart/2008/layout/AlternatingHexagons"/>
    <dgm:cxn modelId="{89179C95-3F11-4913-808E-1FB1EB00C609}" type="presParOf" srcId="{1F958890-4AE0-43CF-A53A-6D93B720650C}" destId="{4C5EA9B6-872A-4171-99E6-FE8F58D9AFE4}" srcOrd="3" destOrd="0" presId="urn:microsoft.com/office/officeart/2008/layout/AlternatingHexagons"/>
    <dgm:cxn modelId="{1B68E608-8B9A-4FFA-8EB8-D4F689FC6663}" type="presParOf" srcId="{1F958890-4AE0-43CF-A53A-6D93B720650C}" destId="{D6C8EA98-4052-4159-8560-CE3D68E1CEA5}" srcOrd="4" destOrd="0" presId="urn:microsoft.com/office/officeart/2008/layout/AlternatingHexagons"/>
    <dgm:cxn modelId="{25C7160B-CB8D-4854-978E-FD296BF2BCAF}" type="presParOf" srcId="{D6C8EA98-4052-4159-8560-CE3D68E1CEA5}" destId="{A90804F7-BA77-44CD-BA2C-640F93AF7A08}" srcOrd="0" destOrd="0" presId="urn:microsoft.com/office/officeart/2008/layout/AlternatingHexagons"/>
    <dgm:cxn modelId="{478A3BA2-D5B1-466B-99E4-82CC16485200}" type="presParOf" srcId="{D6C8EA98-4052-4159-8560-CE3D68E1CEA5}" destId="{AD44B739-3150-478D-A49D-203F732C22C6}" srcOrd="1" destOrd="0" presId="urn:microsoft.com/office/officeart/2008/layout/AlternatingHexagons"/>
    <dgm:cxn modelId="{5896D253-C748-411F-97FB-1D81DF372E3B}" type="presParOf" srcId="{D6C8EA98-4052-4159-8560-CE3D68E1CEA5}" destId="{76D029C2-928B-4307-8117-F08B3D647311}" srcOrd="2" destOrd="0" presId="urn:microsoft.com/office/officeart/2008/layout/AlternatingHexagons"/>
    <dgm:cxn modelId="{3F941BC9-8439-4E20-B373-B6DE605A4617}" type="presParOf" srcId="{D6C8EA98-4052-4159-8560-CE3D68E1CEA5}" destId="{E489510D-36E7-4C48-8240-62853C398E9D}" srcOrd="3" destOrd="0" presId="urn:microsoft.com/office/officeart/2008/layout/AlternatingHexagons"/>
    <dgm:cxn modelId="{D14E9D58-E7FC-49EE-86F2-B5384E0EC787}" type="presParOf" srcId="{D6C8EA98-4052-4159-8560-CE3D68E1CEA5}" destId="{81F86C65-DBDD-492F-92D2-88B4F897AD4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BCC2-79CD-4CF8-AA84-8C91611E14FA}">
      <dsp:nvSpPr>
        <dsp:cNvPr id="0" name=""/>
        <dsp:cNvSpPr/>
      </dsp:nvSpPr>
      <dsp:spPr>
        <a:xfrm rot="5400000">
          <a:off x="2896038" y="105489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 captions</a:t>
          </a:r>
          <a:endParaRPr lang="en-US" sz="1700" kern="1200" dirty="0"/>
        </a:p>
      </dsp:txBody>
      <dsp:txXfrm rot="-5400000">
        <a:off x="3215282" y="250063"/>
        <a:ext cx="953154" cy="1095580"/>
      </dsp:txXfrm>
    </dsp:sp>
    <dsp:sp modelId="{8DDD9F77-7CCE-4FF0-972E-E4C779F72D87}">
      <dsp:nvSpPr>
        <dsp:cNvPr id="0" name=""/>
        <dsp:cNvSpPr/>
      </dsp:nvSpPr>
      <dsp:spPr>
        <a:xfrm>
          <a:off x="4426243" y="320361"/>
          <a:ext cx="1776272" cy="95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F139F-F40E-4B09-A285-652904938EF9}">
      <dsp:nvSpPr>
        <dsp:cNvPr id="0" name=""/>
        <dsp:cNvSpPr/>
      </dsp:nvSpPr>
      <dsp:spPr>
        <a:xfrm rot="5400000">
          <a:off x="1400531" y="105489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Mashup videos</a:t>
          </a:r>
          <a:endParaRPr lang="en-US" sz="1600" kern="1200" dirty="0"/>
        </a:p>
      </dsp:txBody>
      <dsp:txXfrm rot="-5400000">
        <a:off x="1719775" y="250063"/>
        <a:ext cx="953154" cy="1095580"/>
      </dsp:txXfrm>
    </dsp:sp>
    <dsp:sp modelId="{575EFF27-8A5A-44EF-92C7-22379232965A}">
      <dsp:nvSpPr>
        <dsp:cNvPr id="0" name=""/>
        <dsp:cNvSpPr/>
      </dsp:nvSpPr>
      <dsp:spPr>
        <a:xfrm rot="5400000">
          <a:off x="2145419" y="1456475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Choose your own adventure</a:t>
          </a:r>
          <a:endParaRPr lang="en-US" sz="1600" b="0" kern="1200" dirty="0"/>
        </a:p>
      </dsp:txBody>
      <dsp:txXfrm rot="-5400000">
        <a:off x="2464663" y="1601049"/>
        <a:ext cx="953154" cy="1095580"/>
      </dsp:txXfrm>
    </dsp:sp>
    <dsp:sp modelId="{8A965D2C-E788-4F61-9F09-3E100F557AF6}">
      <dsp:nvSpPr>
        <dsp:cNvPr id="0" name=""/>
        <dsp:cNvSpPr/>
      </dsp:nvSpPr>
      <dsp:spPr>
        <a:xfrm>
          <a:off x="1263641" y="368088"/>
          <a:ext cx="1718973" cy="95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EECCB-81B2-471E-B1B9-DCFE6D434BB4}">
      <dsp:nvSpPr>
        <dsp:cNvPr id="0" name=""/>
        <dsp:cNvSpPr/>
      </dsp:nvSpPr>
      <dsp:spPr>
        <a:xfrm rot="5400000">
          <a:off x="645370" y="1456475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Local field trips</a:t>
          </a:r>
          <a:endParaRPr lang="en-US" sz="1600" b="0" kern="1200" dirty="0"/>
        </a:p>
      </dsp:txBody>
      <dsp:txXfrm rot="-5400000">
        <a:off x="964614" y="1601049"/>
        <a:ext cx="953154" cy="1095580"/>
      </dsp:txXfrm>
    </dsp:sp>
    <dsp:sp modelId="{AC42B2D2-2465-4C6C-B41D-4D8BFB56A600}">
      <dsp:nvSpPr>
        <dsp:cNvPr id="0" name=""/>
        <dsp:cNvSpPr/>
      </dsp:nvSpPr>
      <dsp:spPr>
        <a:xfrm rot="5400000">
          <a:off x="2896038" y="2807461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Physical objects</a:t>
          </a:r>
          <a:endParaRPr lang="en-US" sz="1600" kern="1200" dirty="0"/>
        </a:p>
      </dsp:txBody>
      <dsp:txXfrm rot="-5400000">
        <a:off x="3215282" y="2952035"/>
        <a:ext cx="953154" cy="1095580"/>
      </dsp:txXfrm>
    </dsp:sp>
    <dsp:sp modelId="{6ABA175E-7411-4FBC-A005-718850EA6075}">
      <dsp:nvSpPr>
        <dsp:cNvPr id="0" name=""/>
        <dsp:cNvSpPr/>
      </dsp:nvSpPr>
      <dsp:spPr>
        <a:xfrm>
          <a:off x="4426243" y="3022333"/>
          <a:ext cx="1776272" cy="95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2D497-5F53-4DA6-B528-0098A0F21DD7}">
      <dsp:nvSpPr>
        <dsp:cNvPr id="0" name=""/>
        <dsp:cNvSpPr/>
      </dsp:nvSpPr>
      <dsp:spPr>
        <a:xfrm rot="5400000">
          <a:off x="1400531" y="2807461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Group work options</a:t>
          </a:r>
          <a:endParaRPr lang="en-US" sz="1600" kern="1200" dirty="0"/>
        </a:p>
      </dsp:txBody>
      <dsp:txXfrm rot="-5400000">
        <a:off x="1719775" y="2952035"/>
        <a:ext cx="953154" cy="1095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E57A-EFB1-435C-A0BB-CAA80BCE4AF4}">
      <dsp:nvSpPr>
        <dsp:cNvPr id="0" name=""/>
        <dsp:cNvSpPr/>
      </dsp:nvSpPr>
      <dsp:spPr>
        <a:xfrm rot="5400000">
          <a:off x="3533982" y="1456475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“Quick Check” tools</a:t>
          </a:r>
          <a:endParaRPr lang="en-US" sz="1600" kern="1200" dirty="0"/>
        </a:p>
      </dsp:txBody>
      <dsp:txXfrm rot="-5400000">
        <a:off x="3853226" y="1601049"/>
        <a:ext cx="953154" cy="1095580"/>
      </dsp:txXfrm>
    </dsp:sp>
    <dsp:sp modelId="{68254A6B-9796-4608-98C6-B66257C69546}">
      <dsp:nvSpPr>
        <dsp:cNvPr id="0" name=""/>
        <dsp:cNvSpPr/>
      </dsp:nvSpPr>
      <dsp:spPr>
        <a:xfrm>
          <a:off x="4426243" y="320361"/>
          <a:ext cx="1776272" cy="95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6B560-C62E-45B1-8588-D44DF7942D05}">
      <dsp:nvSpPr>
        <dsp:cNvPr id="0" name=""/>
        <dsp:cNvSpPr/>
      </dsp:nvSpPr>
      <dsp:spPr>
        <a:xfrm rot="5400000">
          <a:off x="4343592" y="104136"/>
          <a:ext cx="1591642" cy="138472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662836" y="248710"/>
        <a:ext cx="953154" cy="1095580"/>
      </dsp:txXfrm>
    </dsp:sp>
    <dsp:sp modelId="{B659CCB8-D073-4FEB-9918-FBA8B93A49DE}">
      <dsp:nvSpPr>
        <dsp:cNvPr id="0" name=""/>
        <dsp:cNvSpPr/>
      </dsp:nvSpPr>
      <dsp:spPr>
        <a:xfrm rot="5400000">
          <a:off x="4261825" y="103456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shopping lists</a:t>
          </a:r>
          <a:endParaRPr lang="en-US" sz="1500" kern="1200" dirty="0"/>
        </a:p>
      </dsp:txBody>
      <dsp:txXfrm rot="-5400000">
        <a:off x="4581069" y="248030"/>
        <a:ext cx="953154" cy="1095580"/>
      </dsp:txXfrm>
    </dsp:sp>
    <dsp:sp modelId="{E78466A9-1EAA-4906-8569-A3845AA90B88}">
      <dsp:nvSpPr>
        <dsp:cNvPr id="0" name=""/>
        <dsp:cNvSpPr/>
      </dsp:nvSpPr>
      <dsp:spPr>
        <a:xfrm>
          <a:off x="472603" y="1671347"/>
          <a:ext cx="1718973" cy="95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40798-F893-4AC1-8382-D4E1B0E4BDF9}">
      <dsp:nvSpPr>
        <dsp:cNvPr id="0" name=""/>
        <dsp:cNvSpPr/>
      </dsp:nvSpPr>
      <dsp:spPr>
        <a:xfrm rot="5400000">
          <a:off x="5128070" y="1456475"/>
          <a:ext cx="1591642" cy="138472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447314" y="1601049"/>
        <a:ext cx="953154" cy="1095580"/>
      </dsp:txXfrm>
    </dsp:sp>
    <dsp:sp modelId="{A90804F7-BA77-44CD-BA2C-640F93AF7A08}">
      <dsp:nvSpPr>
        <dsp:cNvPr id="0" name=""/>
        <dsp:cNvSpPr/>
      </dsp:nvSpPr>
      <dsp:spPr>
        <a:xfrm rot="5400000">
          <a:off x="4287663" y="2807541"/>
          <a:ext cx="1591642" cy="138472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Writing exam Q’s</a:t>
          </a:r>
          <a:endParaRPr lang="en-US" sz="2000" kern="1200" dirty="0"/>
        </a:p>
      </dsp:txBody>
      <dsp:txXfrm rot="-5400000">
        <a:off x="4606907" y="2952115"/>
        <a:ext cx="953154" cy="1095580"/>
      </dsp:txXfrm>
    </dsp:sp>
    <dsp:sp modelId="{AD44B739-3150-478D-A49D-203F732C22C6}">
      <dsp:nvSpPr>
        <dsp:cNvPr id="0" name=""/>
        <dsp:cNvSpPr/>
      </dsp:nvSpPr>
      <dsp:spPr>
        <a:xfrm>
          <a:off x="4426243" y="3022333"/>
          <a:ext cx="1776272" cy="95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86C65-DBDD-492F-92D2-88B4F897AD4B}">
      <dsp:nvSpPr>
        <dsp:cNvPr id="0" name=""/>
        <dsp:cNvSpPr/>
      </dsp:nvSpPr>
      <dsp:spPr>
        <a:xfrm rot="5400000">
          <a:off x="-54680" y="2807541"/>
          <a:ext cx="1591642" cy="138472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4564" y="2952115"/>
        <a:ext cx="953154" cy="1095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6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via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MorgueFile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Go to a Hispanic-owned business or festival</a:t>
            </a: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Take photos</a:t>
            </a: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Classify things that are similar/different from your experiences</a:t>
            </a: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Speak with people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via </a:t>
            </a:r>
            <a:r>
              <a:rPr lang="en-US" dirty="0" err="1" smtClean="0"/>
              <a:t>Splitshire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via </a:t>
            </a:r>
            <a:r>
              <a:rPr lang="en-US" smtClean="0"/>
              <a:t>Pixabay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9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Unnecessarily extra long title of presentation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SUBHEAD OR NAME OF SCHOOL, DEPARTMENT, OR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2786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NUMBER OR SUBTITLE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687" y="287365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432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233714"/>
            <a:ext cx="8015594" cy="320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" y="4614537"/>
            <a:ext cx="9144000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" y="4614537"/>
            <a:ext cx="9144000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31042" y="4235585"/>
            <a:ext cx="3372874" cy="922081"/>
            <a:chOff x="631042" y="4235585"/>
            <a:chExt cx="3372874" cy="92208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4" name="Picture 13" descr="indianauniversity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03" y="2852441"/>
            <a:ext cx="7734221" cy="1114494"/>
          </a:xfrm>
        </p:spPr>
        <p:txBody>
          <a:bodyPr>
            <a:noAutofit/>
          </a:bodyPr>
          <a:lstStyle/>
          <a:p>
            <a:r>
              <a:rPr lang="en-US" sz="3200" dirty="0" smtClean="0"/>
              <a:t>RAISING THE BAR: </a:t>
            </a:r>
            <a:br>
              <a:rPr lang="en-US" sz="3200" dirty="0" smtClean="0"/>
            </a:br>
            <a:r>
              <a:rPr lang="en-US" sz="3200" dirty="0" smtClean="0"/>
              <a:t>Leveraging Innovation to Extend Standard 8 and Advance Accessibility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eLearning Design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exam 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18824" y="1233714"/>
            <a:ext cx="4825686" cy="3206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Inquiry-based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Practice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Sense of ownership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172" r="30480"/>
          <a:stretch/>
        </p:blipFill>
        <p:spPr>
          <a:xfrm>
            <a:off x="5579007" y="0"/>
            <a:ext cx="3564993" cy="46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Check tools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18824" y="1233714"/>
            <a:ext cx="4825686" cy="3206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Lightweight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Aligns with learning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to instructors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54" y="0"/>
            <a:ext cx="3294098" cy="46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shopping lists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r="28650"/>
          <a:stretch/>
        </p:blipFill>
        <p:spPr>
          <a:xfrm>
            <a:off x="5674064" y="0"/>
            <a:ext cx="3469937" cy="4690872"/>
          </a:xfr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18824" y="1233714"/>
            <a:ext cx="4652531" cy="320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Graphing and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Fine arts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Simple science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Audio lab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2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eLearning Design &amp; Services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Anna Lynch:  ahlynch@iu.edu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Renée Petrina</a:t>
            </a:r>
            <a:r>
              <a:rPr lang="en-US" sz="2400" dirty="0"/>
              <a:t>:</a:t>
            </a:r>
            <a:r>
              <a:rPr lang="en-US" sz="2400" dirty="0" smtClean="0"/>
              <a:t>  rpetrina@iu.edu   @Skill2Teach</a:t>
            </a:r>
          </a:p>
        </p:txBody>
      </p:sp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94" y="2274522"/>
            <a:ext cx="7630852" cy="656910"/>
          </a:xfrm>
        </p:spPr>
        <p:txBody>
          <a:bodyPr/>
          <a:lstStyle/>
          <a:p>
            <a:r>
              <a:rPr lang="en-US" sz="3200" dirty="0" smtClean="0"/>
              <a:t>Make a peanut butter &amp; jelly sandwich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2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1416377"/>
              </p:ext>
            </p:extLst>
          </p:nvPr>
        </p:nvGraphicFramePr>
        <p:xfrm>
          <a:off x="995680" y="325120"/>
          <a:ext cx="6675120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3797479"/>
              </p:ext>
            </p:extLst>
          </p:nvPr>
        </p:nvGraphicFramePr>
        <p:xfrm>
          <a:off x="1116066" y="325120"/>
          <a:ext cx="6675120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414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objects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Students still live in the real world!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Audio lab kit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Distance science labs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2" r="18242"/>
          <a:stretch/>
        </p:blipFill>
        <p:spPr>
          <a:xfrm>
            <a:off x="5755930" y="0"/>
            <a:ext cx="3388070" cy="4709160"/>
          </a:xfr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5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01158" y="0"/>
            <a:ext cx="3742842" cy="4695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Automatic captioning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18824" y="1233714"/>
            <a:ext cx="4675583" cy="3206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Students needing accommodations don’t get behind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Helps ESL learners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Helps with technical jargon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IU uses </a:t>
            </a:r>
            <a:r>
              <a:rPr lang="en-US" dirty="0" err="1" smtClean="0"/>
              <a:t>Kaltura</a:t>
            </a:r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79" y="682419"/>
            <a:ext cx="3657600" cy="33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field trips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233714"/>
            <a:ext cx="4721687" cy="3206323"/>
          </a:xfrm>
        </p:spPr>
        <p:txBody>
          <a:bodyPr/>
          <a:lstStyle/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Language and culture </a:t>
            </a:r>
            <a:r>
              <a:rPr lang="en-US" dirty="0" smtClean="0"/>
              <a:t>classes</a:t>
            </a: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Careers courses</a:t>
            </a: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Course beyond the computer screen</a:t>
            </a: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0" r="9373" b="7947"/>
          <a:stretch/>
        </p:blipFill>
        <p:spPr>
          <a:xfrm>
            <a:off x="5509647" y="0"/>
            <a:ext cx="3634353" cy="47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Mashup videos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8824" y="1233714"/>
            <a:ext cx="4798527" cy="3206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Student-created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Meets fair use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Transferring concepts to new medium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 for future classes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-1" b="7644"/>
          <a:stretch/>
        </p:blipFill>
        <p:spPr>
          <a:xfrm>
            <a:off x="5625677" y="-1970"/>
            <a:ext cx="3560832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78259" y="4172430"/>
            <a:ext cx="1774951" cy="514891"/>
          </a:xfrm>
          <a:prstGeom prst="rect">
            <a:avLst/>
          </a:prstGeom>
          <a:solidFill>
            <a:srgbClr val="69030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 work options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233714"/>
            <a:ext cx="4652531" cy="3206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Asynchronously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Synchronously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6" t="6915" r="18404" b="-166"/>
          <a:stretch/>
        </p:blipFill>
        <p:spPr>
          <a:xfrm>
            <a:off x="5478259" y="0"/>
            <a:ext cx="3657600" cy="4242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10" y="2804672"/>
            <a:ext cx="1882649" cy="18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Choose your own adventure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233714"/>
            <a:ext cx="5105889" cy="3206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Branching course navigation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Nonlinear hyperlinks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Interaction with content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32102" y="4664054"/>
            <a:ext cx="405036" cy="5480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/>
        </p:blipFill>
        <p:spPr>
          <a:xfrm>
            <a:off x="5852136" y="0"/>
            <a:ext cx="329186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25034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-template" id="{9D3E1DA2-45CF-1849-9323-73C3FD8B0E2E}" vid="{CD383398-8D5E-F94E-A2A0-635E944338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IU-template</Template>
  <TotalTime>275</TotalTime>
  <Words>211</Words>
  <Application>Microsoft Office PowerPoint</Application>
  <PresentationFormat>On-screen Show (16:9)</PresentationFormat>
  <Paragraphs>70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Main</vt:lpstr>
      <vt:lpstr>RAISING THE BAR:  Leveraging Innovation to Extend Standard 8 and Advance Accessibility</vt:lpstr>
      <vt:lpstr>Make a peanut butter &amp; jelly sandwich</vt:lpstr>
      <vt:lpstr>PowerPoint Presentation</vt:lpstr>
      <vt:lpstr>Physical objects</vt:lpstr>
      <vt:lpstr>Automatic captioning</vt:lpstr>
      <vt:lpstr>Local field trips</vt:lpstr>
      <vt:lpstr>Mashup videos</vt:lpstr>
      <vt:lpstr>Group work options</vt:lpstr>
      <vt:lpstr>Choose your own adventure</vt:lpstr>
      <vt:lpstr>Writing exam questions</vt:lpstr>
      <vt:lpstr>Quick Check tools</vt:lpstr>
      <vt:lpstr>Student shopping lists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Unnecessarily extra long title of presentation</dc:title>
  <dc:creator>Petrina, Renee Michelle</dc:creator>
  <cp:lastModifiedBy>Petrina, Renee Michelle</cp:lastModifiedBy>
  <cp:revision>27</cp:revision>
  <cp:lastPrinted>2014-06-24T16:10:50Z</cp:lastPrinted>
  <dcterms:created xsi:type="dcterms:W3CDTF">2016-08-30T14:40:21Z</dcterms:created>
  <dcterms:modified xsi:type="dcterms:W3CDTF">2016-10-27T19:55:51Z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