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58" r:id="rId4"/>
    <p:sldId id="275" r:id="rId5"/>
    <p:sldId id="276" r:id="rId6"/>
    <p:sldId id="278" r:id="rId7"/>
    <p:sldId id="279" r:id="rId8"/>
    <p:sldId id="280" r:id="rId9"/>
    <p:sldId id="281" r:id="rId10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derman, Janet (staderjd)" initials="SJ(" lastIdx="1" clrIdx="0">
    <p:extLst>
      <p:ext uri="{19B8F6BF-5375-455C-9EA6-DF929625EA0E}">
        <p15:presenceInfo xmlns:p15="http://schemas.microsoft.com/office/powerpoint/2012/main" userId="S-1-5-21-1757981266-1383384898-725345543-372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9966"/>
    <a:srgbClr val="6699FF"/>
    <a:srgbClr val="6E6663"/>
    <a:srgbClr val="FDFCFD"/>
    <a:srgbClr val="666667"/>
    <a:srgbClr val="FA681D"/>
    <a:srgbClr val="FFFFFF"/>
    <a:srgbClr val="84A70F"/>
    <a:srgbClr val="1C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51435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96070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53340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41374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4746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5720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27313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51435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217742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45720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116191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38100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247922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457200"/>
            <a:ext cx="3422650" cy="2566988"/>
          </a:xfrm>
        </p:spPr>
      </p:sp>
    </p:spTree>
    <p:extLst>
      <p:ext uri="{BB962C8B-B14F-4D97-AF65-F5344CB8AC3E}">
        <p14:creationId xmlns:p14="http://schemas.microsoft.com/office/powerpoint/2010/main" val="189035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4746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1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c.edu/distance/faculty/quality-matte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6-dAC7yER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shonk - https://www.flickr.com/photos/35356228@N00</a:t>
            </a:r>
          </a:p>
        </p:txBody>
      </p:sp>
      <p:sp>
        <p:nvSpPr>
          <p:cNvPr id="20" name="Hexagon 19"/>
          <p:cNvSpPr/>
          <p:nvPr/>
        </p:nvSpPr>
        <p:spPr>
          <a:xfrm>
            <a:off x="9448800" y="803705"/>
            <a:ext cx="3962400" cy="331003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4" name="Hexagon 23"/>
          <p:cNvSpPr/>
          <p:nvPr/>
        </p:nvSpPr>
        <p:spPr>
          <a:xfrm>
            <a:off x="5410200" y="6443562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9" name="Hexagon 18"/>
          <p:cNvSpPr/>
          <p:nvPr/>
        </p:nvSpPr>
        <p:spPr>
          <a:xfrm>
            <a:off x="6248400" y="2526921"/>
            <a:ext cx="3962400" cy="331003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2" name="Hexagon 21"/>
          <p:cNvSpPr/>
          <p:nvPr/>
        </p:nvSpPr>
        <p:spPr>
          <a:xfrm>
            <a:off x="-2393950" y="2209800"/>
            <a:ext cx="7143750" cy="6281838"/>
          </a:xfrm>
          <a:prstGeom prst="hexagon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5" name="Hexagon 24"/>
          <p:cNvSpPr/>
          <p:nvPr/>
        </p:nvSpPr>
        <p:spPr>
          <a:xfrm>
            <a:off x="10706100" y="6743700"/>
            <a:ext cx="2552700" cy="2133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1" name="Hexagon 20"/>
          <p:cNvSpPr/>
          <p:nvPr/>
        </p:nvSpPr>
        <p:spPr>
          <a:xfrm>
            <a:off x="9448800" y="4262177"/>
            <a:ext cx="3962400" cy="331003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3" name="Hexagon 22"/>
          <p:cNvSpPr/>
          <p:nvPr/>
        </p:nvSpPr>
        <p:spPr>
          <a:xfrm>
            <a:off x="704850" y="6781800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6" name="Hexagon 25"/>
          <p:cNvSpPr/>
          <p:nvPr/>
        </p:nvSpPr>
        <p:spPr>
          <a:xfrm>
            <a:off x="6184900" y="5917196"/>
            <a:ext cx="3962400" cy="331003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1600" y="4207573"/>
            <a:ext cx="13004800" cy="1773092"/>
            <a:chOff x="0" y="533654"/>
            <a:chExt cx="13004800" cy="1773092"/>
          </a:xfrm>
        </p:grpSpPr>
        <p:sp>
          <p:nvSpPr>
            <p:cNvPr id="17" name="Rectangle 16"/>
            <p:cNvSpPr/>
            <p:nvPr/>
          </p:nvSpPr>
          <p:spPr>
            <a:xfrm>
              <a:off x="4235" y="533654"/>
              <a:ext cx="13000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Framework that Supports </a:t>
              </a:r>
              <a:r>
                <a:rPr lang="en-US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 QM Culture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52400" y="1537305"/>
              <a:ext cx="10896600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0" y="1537305"/>
              <a:ext cx="716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University of Cincinnati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31" name="Hexagon 30"/>
          <p:cNvSpPr/>
          <p:nvPr/>
        </p:nvSpPr>
        <p:spPr>
          <a:xfrm>
            <a:off x="3459162" y="-584496"/>
            <a:ext cx="5578475" cy="3952909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08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/>
          <p:cNvSpPr/>
          <p:nvPr/>
        </p:nvSpPr>
        <p:spPr>
          <a:xfrm>
            <a:off x="-965200" y="-40506"/>
            <a:ext cx="2921000" cy="2554727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7493000" y="4771603"/>
            <a:ext cx="4470400" cy="3899322"/>
          </a:xfrm>
          <a:prstGeom prst="hexagon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Learning Objectives</a:t>
            </a:r>
          </a:p>
        </p:txBody>
      </p:sp>
      <p:sp>
        <p:nvSpPr>
          <p:cNvPr id="10" name="Hexagon 9"/>
          <p:cNvSpPr/>
          <p:nvPr/>
        </p:nvSpPr>
        <p:spPr>
          <a:xfrm>
            <a:off x="11607800" y="6553200"/>
            <a:ext cx="2895600" cy="2664956"/>
          </a:xfrm>
          <a:prstGeom prst="hexagon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9" name="Hexagon 8"/>
          <p:cNvSpPr/>
          <p:nvPr/>
        </p:nvSpPr>
        <p:spPr>
          <a:xfrm>
            <a:off x="5892800" y="2287065"/>
            <a:ext cx="3962400" cy="3310038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4000" y="2514600"/>
            <a:ext cx="39624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3200"/>
              </a:lnSpc>
              <a:spcAft>
                <a:spcPts val="3500"/>
              </a:spcAft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Discuss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how organizational structure could be leveraged to support and coordinate QM resources.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200" y="2514600"/>
            <a:ext cx="39624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3200"/>
              </a:lnSpc>
              <a:spcAft>
                <a:spcPts val="3500"/>
              </a:spcAft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Describe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how specific departments collaborate across campus to support a university-wide culture of quality.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88400" y="2514600"/>
            <a:ext cx="39624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Differentiate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roles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responsibilities for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QM administration, training and implementation.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-165100" y="6553200"/>
            <a:ext cx="3962400" cy="3310038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4000" y="1526726"/>
            <a:ext cx="10820400" cy="53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/>
          <p:cNvSpPr/>
          <p:nvPr/>
        </p:nvSpPr>
        <p:spPr>
          <a:xfrm>
            <a:off x="2882900" y="7885678"/>
            <a:ext cx="2895600" cy="2664956"/>
          </a:xfrm>
          <a:prstGeom prst="hexagon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5" name="Hexagon 14"/>
          <p:cNvSpPr/>
          <p:nvPr/>
        </p:nvSpPr>
        <p:spPr>
          <a:xfrm>
            <a:off x="11836400" y="3086100"/>
            <a:ext cx="1676400" cy="1409700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00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-965200" y="-40506"/>
            <a:ext cx="2921000" cy="2554727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4" name="Hexagon 13"/>
          <p:cNvSpPr/>
          <p:nvPr/>
        </p:nvSpPr>
        <p:spPr>
          <a:xfrm>
            <a:off x="3225800" y="6781800"/>
            <a:ext cx="3962400" cy="3310038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0" name="Hexagon 9"/>
          <p:cNvSpPr/>
          <p:nvPr/>
        </p:nvSpPr>
        <p:spPr>
          <a:xfrm>
            <a:off x="9512300" y="803705"/>
            <a:ext cx="3962400" cy="3310038"/>
          </a:xfrm>
          <a:prstGeom prst="hexagon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1" name="Hexagon 10"/>
          <p:cNvSpPr/>
          <p:nvPr/>
        </p:nvSpPr>
        <p:spPr>
          <a:xfrm>
            <a:off x="6311900" y="2526921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2" name="Hexagon 11"/>
          <p:cNvSpPr/>
          <p:nvPr/>
        </p:nvSpPr>
        <p:spPr>
          <a:xfrm>
            <a:off x="10769600" y="6743700"/>
            <a:ext cx="2552700" cy="2133600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Hexagon 12"/>
          <p:cNvSpPr/>
          <p:nvPr/>
        </p:nvSpPr>
        <p:spPr>
          <a:xfrm>
            <a:off x="9512300" y="4262177"/>
            <a:ext cx="3962400" cy="3310038"/>
          </a:xfrm>
          <a:prstGeom prst="hexagon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5" name="Hexagon 14"/>
          <p:cNvSpPr/>
          <p:nvPr/>
        </p:nvSpPr>
        <p:spPr>
          <a:xfrm>
            <a:off x="6311900" y="5917196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275" y="3115140"/>
            <a:ext cx="7472149" cy="5604112"/>
          </a:xfrm>
          <a:prstGeom prst="hexagon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nathanmac87 - https://www.flickr.com/photos/72841285@N00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500" y="157308"/>
            <a:ext cx="13004800" cy="1773092"/>
            <a:chOff x="0" y="533654"/>
            <a:chExt cx="13004800" cy="1773092"/>
          </a:xfrm>
        </p:grpSpPr>
        <p:sp>
          <p:nvSpPr>
            <p:cNvPr id="17" name="Rectangle 16"/>
            <p:cNvSpPr/>
            <p:nvPr/>
          </p:nvSpPr>
          <p:spPr>
            <a:xfrm>
              <a:off x="4235" y="533654"/>
              <a:ext cx="13000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History of QM at UC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52400" y="1537305"/>
              <a:ext cx="8877300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0" y="1537305"/>
              <a:ext cx="1104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Growing familiarity and expertise…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ibm4381 - https://www.flickr.com/photos/13836948@N04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8017" y="2240573"/>
            <a:ext cx="5943599" cy="678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2800"/>
              </a:lnSpc>
            </a:pPr>
            <a:r>
              <a:rPr lang="en-US" sz="4400" dirty="0" smtClean="0">
                <a:solidFill>
                  <a:schemeClr val="tx1"/>
                </a:solidFill>
              </a:rPr>
              <a:t>640+ </a:t>
            </a:r>
            <a:r>
              <a:rPr lang="en-US" sz="4400" dirty="0">
                <a:solidFill>
                  <a:schemeClr val="tx1"/>
                </a:solidFill>
              </a:rPr>
              <a:t>QM </a:t>
            </a:r>
            <a:r>
              <a:rPr lang="en-US" sz="4400" dirty="0" smtClean="0">
                <a:solidFill>
                  <a:schemeClr val="tx1"/>
                </a:solidFill>
              </a:rPr>
              <a:t>Accounts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92800"/>
              </a:lnSpc>
            </a:pPr>
            <a:r>
              <a:rPr lang="en-US" sz="4400" dirty="0" smtClean="0">
                <a:solidFill>
                  <a:schemeClr val="tx1"/>
                </a:solidFill>
              </a:rPr>
              <a:t>445+ </a:t>
            </a:r>
            <a:r>
              <a:rPr lang="en-US" sz="4400" dirty="0">
                <a:solidFill>
                  <a:schemeClr val="tx1"/>
                </a:solidFill>
              </a:rPr>
              <a:t>APPQMR </a:t>
            </a:r>
            <a:r>
              <a:rPr lang="en-US" sz="4400" dirty="0" smtClean="0">
                <a:solidFill>
                  <a:schemeClr val="tx1"/>
                </a:solidFill>
              </a:rPr>
              <a:t>Trained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92800"/>
              </a:lnSpc>
            </a:pPr>
            <a:r>
              <a:rPr lang="en-US" sz="4400" dirty="0" smtClean="0">
                <a:solidFill>
                  <a:schemeClr val="tx1"/>
                </a:solidFill>
              </a:rPr>
              <a:t>29 Peer </a:t>
            </a:r>
            <a:r>
              <a:rPr lang="en-US" sz="4400" dirty="0">
                <a:solidFill>
                  <a:schemeClr val="tx1"/>
                </a:solidFill>
              </a:rPr>
              <a:t>Reviewers</a:t>
            </a:r>
          </a:p>
          <a:p>
            <a:pPr>
              <a:lnSpc>
                <a:spcPct val="92800"/>
              </a:lnSpc>
            </a:pPr>
            <a:r>
              <a:rPr lang="en-US" sz="4400" dirty="0">
                <a:solidFill>
                  <a:schemeClr val="tx1"/>
                </a:solidFill>
              </a:rPr>
              <a:t>6 F2F APPQMR Trainers</a:t>
            </a:r>
          </a:p>
          <a:p>
            <a:pPr>
              <a:lnSpc>
                <a:spcPct val="92800"/>
              </a:lnSpc>
            </a:pPr>
            <a:r>
              <a:rPr lang="en-US" sz="4400" dirty="0">
                <a:solidFill>
                  <a:schemeClr val="tx1"/>
                </a:solidFill>
              </a:rPr>
              <a:t>5 Master Reviewers</a:t>
            </a:r>
          </a:p>
          <a:p>
            <a:pPr>
              <a:lnSpc>
                <a:spcPct val="92800"/>
              </a:lnSpc>
            </a:pPr>
            <a:r>
              <a:rPr lang="en-US" sz="4400" dirty="0" smtClean="0">
                <a:solidFill>
                  <a:schemeClr val="tx1"/>
                </a:solidFill>
              </a:rPr>
              <a:t>4 IDA </a:t>
            </a:r>
            <a:r>
              <a:rPr lang="en-US" sz="4400" dirty="0" smtClean="0">
                <a:solidFill>
                  <a:schemeClr val="tx1"/>
                </a:solidFill>
              </a:rPr>
              <a:t>Members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69" b="-4"/>
          <a:stretch/>
        </p:blipFill>
        <p:spPr>
          <a:xfrm>
            <a:off x="-1574800" y="2514221"/>
            <a:ext cx="7772400" cy="6694648"/>
          </a:xfrm>
          <a:prstGeom prst="hexagon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-965200" y="-40506"/>
            <a:ext cx="2921000" cy="2554727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5900" y="1160959"/>
            <a:ext cx="8877300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735" y="157308"/>
            <a:ext cx="13000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By the numbers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xagon 22"/>
          <p:cNvSpPr/>
          <p:nvPr/>
        </p:nvSpPr>
        <p:spPr>
          <a:xfrm>
            <a:off x="-792651" y="1"/>
            <a:ext cx="2721471" cy="24384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8" name="Hexagon 17"/>
          <p:cNvSpPr/>
          <p:nvPr/>
        </p:nvSpPr>
        <p:spPr>
          <a:xfrm>
            <a:off x="7022310" y="879215"/>
            <a:ext cx="3263900" cy="291042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shonk - https://www.flickr.com/photos/35356228@N00</a:t>
            </a:r>
          </a:p>
        </p:txBody>
      </p:sp>
      <p:sp>
        <p:nvSpPr>
          <p:cNvPr id="24" name="Hexagon 23"/>
          <p:cNvSpPr/>
          <p:nvPr/>
        </p:nvSpPr>
        <p:spPr>
          <a:xfrm>
            <a:off x="8012949" y="2709281"/>
            <a:ext cx="5905500" cy="569794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5" name="Hexagon 24"/>
          <p:cNvSpPr/>
          <p:nvPr/>
        </p:nvSpPr>
        <p:spPr>
          <a:xfrm>
            <a:off x="-433380" y="6146025"/>
            <a:ext cx="2362200" cy="19288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-12700" y="-19191"/>
            <a:ext cx="13017500" cy="179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4648200"/>
            <a:ext cx="4097291" cy="5100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Administration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79900" y="4648200"/>
            <a:ext cx="4356100" cy="5100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Training and Development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18609" y="4649947"/>
            <a:ext cx="4186191" cy="5100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Implementation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Hexagon 32"/>
          <p:cNvSpPr/>
          <p:nvPr/>
        </p:nvSpPr>
        <p:spPr>
          <a:xfrm>
            <a:off x="297826" y="2578132"/>
            <a:ext cx="3501635" cy="3051264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Office of Distance Learning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9160886" y="2578132"/>
            <a:ext cx="3501635" cy="3051264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Colleges/</a:t>
            </a:r>
          </a:p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Academic Programs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4707132" y="2578132"/>
            <a:ext cx="3501635" cy="3051264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Center of Enhancement for Teaching and Learning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635" y="330395"/>
            <a:ext cx="13000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Framework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-965200" y="228600"/>
            <a:ext cx="3352800" cy="28956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Hexagon 12"/>
          <p:cNvSpPr/>
          <p:nvPr/>
        </p:nvSpPr>
        <p:spPr>
          <a:xfrm>
            <a:off x="3149600" y="6619034"/>
            <a:ext cx="3532180" cy="310916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7022310" y="879215"/>
            <a:ext cx="3263900" cy="291042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9" name="Hexagon 8"/>
          <p:cNvSpPr/>
          <p:nvPr/>
        </p:nvSpPr>
        <p:spPr>
          <a:xfrm>
            <a:off x="8012949" y="2709281"/>
            <a:ext cx="5905500" cy="569794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491" y="3180441"/>
            <a:ext cx="6705600" cy="5042302"/>
          </a:xfrm>
          <a:prstGeom prst="hexagon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5500" y="3180442"/>
            <a:ext cx="7099300" cy="504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Maintains Institutional Membership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Manages 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QM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Website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Schedules/Organizes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APPQMR Training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Promotes/Supports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“Culture of Quality”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500" y="157308"/>
            <a:ext cx="13004800" cy="1773092"/>
            <a:chOff x="0" y="533654"/>
            <a:chExt cx="13004800" cy="1773092"/>
          </a:xfrm>
        </p:grpSpPr>
        <p:sp>
          <p:nvSpPr>
            <p:cNvPr id="15" name="Rectangle 14"/>
            <p:cNvSpPr/>
            <p:nvPr/>
          </p:nvSpPr>
          <p:spPr>
            <a:xfrm>
              <a:off x="4235" y="533654"/>
              <a:ext cx="13000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Office of Distance Learning 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52400" y="1537305"/>
              <a:ext cx="8877300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0" y="1537305"/>
              <a:ext cx="1104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QM Administration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30800" y="873846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US" sz="2500" dirty="0" smtClean="0">
                <a:latin typeface="Calibri" panose="020F0502020204030204" pitchFamily="34" charset="0"/>
                <a:hlinkClick r:id="rId4"/>
              </a:rPr>
              <a:t>www.uc.edu/distance/faculty/quality-matters.html </a:t>
            </a:r>
            <a:endParaRPr 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-965200" y="228600"/>
            <a:ext cx="2895600" cy="248068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Hexagon 12"/>
          <p:cNvSpPr/>
          <p:nvPr/>
        </p:nvSpPr>
        <p:spPr>
          <a:xfrm>
            <a:off x="3149600" y="6619034"/>
            <a:ext cx="3532180" cy="310916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7022310" y="879215"/>
            <a:ext cx="3263900" cy="291042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9" name="Hexagon 8"/>
          <p:cNvSpPr/>
          <p:nvPr/>
        </p:nvSpPr>
        <p:spPr>
          <a:xfrm>
            <a:off x="8012949" y="2709281"/>
            <a:ext cx="5905500" cy="569794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59358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ibm4381 - https://www.flickr.com/photos/13836948@N04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8000" y="3247508"/>
            <a:ext cx="7416800" cy="5403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Professional Development</a:t>
            </a:r>
            <a:endParaRPr lang="en-US" sz="4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Centralized ID Support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QM Trained Staff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QM Course Template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3200"/>
              </a:lnSpc>
              <a:spcAft>
                <a:spcPts val="3500"/>
              </a:spcAft>
            </a:pPr>
            <a:endParaRPr lang="en-US" sz="4400" b="1" dirty="0">
              <a:solidFill>
                <a:srgbClr val="C00000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00" y="157308"/>
            <a:ext cx="13004800" cy="1773092"/>
            <a:chOff x="0" y="533654"/>
            <a:chExt cx="13004800" cy="1773092"/>
          </a:xfrm>
        </p:grpSpPr>
        <p:sp>
          <p:nvSpPr>
            <p:cNvPr id="12" name="Rectangle 11"/>
            <p:cNvSpPr/>
            <p:nvPr/>
          </p:nvSpPr>
          <p:spPr>
            <a:xfrm>
              <a:off x="4235" y="533654"/>
              <a:ext cx="130005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Center of Enhancement for Teaching and Learning 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52400" y="1537305"/>
              <a:ext cx="12001500" cy="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1537305"/>
              <a:ext cx="1104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QM Training and Development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67" y="3234809"/>
            <a:ext cx="6856553" cy="5416677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741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-965200" y="228600"/>
            <a:ext cx="2971800" cy="243344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Hexagon 12"/>
          <p:cNvSpPr/>
          <p:nvPr/>
        </p:nvSpPr>
        <p:spPr>
          <a:xfrm>
            <a:off x="3149600" y="6619034"/>
            <a:ext cx="3532180" cy="310916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7022310" y="879215"/>
            <a:ext cx="3263900" cy="291042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9" name="Hexagon 8"/>
          <p:cNvSpPr/>
          <p:nvPr/>
        </p:nvSpPr>
        <p:spPr>
          <a:xfrm>
            <a:off x="8012949" y="2709281"/>
            <a:ext cx="5905500" cy="569794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59358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ibm4381 - https://www.flickr.com/photos/13836948@N04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4286" y="3435763"/>
            <a:ext cx="7035800" cy="5416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Full Autonomy</a:t>
            </a:r>
            <a:endParaRPr lang="en-US" sz="4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Mixed Implementation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ormal/Informal Reviews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QM Course Template</a:t>
            </a:r>
            <a:endParaRPr lang="en-US" sz="4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3200"/>
              </a:lnSpc>
              <a:spcAft>
                <a:spcPts val="3500"/>
              </a:spcAft>
            </a:pPr>
            <a:endParaRPr lang="en-US" sz="4400" b="1" dirty="0">
              <a:solidFill>
                <a:srgbClr val="C00000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00" y="157308"/>
            <a:ext cx="13004800" cy="1773092"/>
            <a:chOff x="0" y="533654"/>
            <a:chExt cx="13004800" cy="1773092"/>
          </a:xfrm>
        </p:grpSpPr>
        <p:sp>
          <p:nvSpPr>
            <p:cNvPr id="12" name="Rectangle 11"/>
            <p:cNvSpPr/>
            <p:nvPr/>
          </p:nvSpPr>
          <p:spPr>
            <a:xfrm>
              <a:off x="4235" y="533654"/>
              <a:ext cx="13000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Colleges/Academic Programs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52400" y="1537307"/>
              <a:ext cx="9029700" cy="1201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1537305"/>
              <a:ext cx="1104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QM Implementation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67" y="3448463"/>
            <a:ext cx="6856553" cy="5416678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42646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/>
        </p:nvSpPr>
        <p:spPr>
          <a:xfrm>
            <a:off x="704850" y="6781800"/>
            <a:ext cx="3962400" cy="3310038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0" name="Hexagon 9"/>
          <p:cNvSpPr/>
          <p:nvPr/>
        </p:nvSpPr>
        <p:spPr>
          <a:xfrm>
            <a:off x="9512300" y="803705"/>
            <a:ext cx="3962400" cy="3310038"/>
          </a:xfrm>
          <a:prstGeom prst="hexagon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1" name="Hexagon 10"/>
          <p:cNvSpPr/>
          <p:nvPr/>
        </p:nvSpPr>
        <p:spPr>
          <a:xfrm>
            <a:off x="6311900" y="2526921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2" name="Hexagon 11"/>
          <p:cNvSpPr/>
          <p:nvPr/>
        </p:nvSpPr>
        <p:spPr>
          <a:xfrm>
            <a:off x="10769600" y="6743700"/>
            <a:ext cx="2552700" cy="2133600"/>
          </a:xfrm>
          <a:prstGeom prst="hexagon">
            <a:avLst/>
          </a:prstGeom>
          <a:noFill/>
          <a:ln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Hexagon 12"/>
          <p:cNvSpPr/>
          <p:nvPr/>
        </p:nvSpPr>
        <p:spPr>
          <a:xfrm>
            <a:off x="9512300" y="4262177"/>
            <a:ext cx="3962400" cy="3310038"/>
          </a:xfrm>
          <a:prstGeom prst="hexagon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5" name="Hexagon 14"/>
          <p:cNvSpPr/>
          <p:nvPr/>
        </p:nvSpPr>
        <p:spPr>
          <a:xfrm>
            <a:off x="6311419" y="5933253"/>
            <a:ext cx="3962400" cy="33100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nathanmac87 - https://www.flickr.com/photos/72841285@N00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735" y="157308"/>
            <a:ext cx="13000565" cy="1015663"/>
            <a:chOff x="4235" y="533654"/>
            <a:chExt cx="13000565" cy="1015663"/>
          </a:xfrm>
        </p:grpSpPr>
        <p:sp>
          <p:nvSpPr>
            <p:cNvPr id="17" name="Rectangle 16"/>
            <p:cNvSpPr/>
            <p:nvPr/>
          </p:nvSpPr>
          <p:spPr>
            <a:xfrm>
              <a:off x="4235" y="533654"/>
              <a:ext cx="13000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Putting it all together 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52400" y="1537305"/>
              <a:ext cx="8877300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/>
          <p:cNvSpPr/>
          <p:nvPr/>
        </p:nvSpPr>
        <p:spPr>
          <a:xfrm>
            <a:off x="9665424" y="982625"/>
            <a:ext cx="3656876" cy="3213743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Office of Distance Learning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6471316" y="2668691"/>
            <a:ext cx="3617717" cy="3111500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Colleges/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Academic Programs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9612477" y="4447353"/>
            <a:ext cx="3631839" cy="2971800"/>
          </a:xfrm>
          <a:prstGeom prst="hexagon">
            <a:avLst/>
          </a:prstGeom>
          <a:solidFill>
            <a:srgbClr val="C00000">
              <a:alpha val="80000"/>
            </a:srgb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Center of Enhancement for Teaching and Learning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1" y="3288275"/>
            <a:ext cx="6574362" cy="5116889"/>
          </a:xfrm>
          <a:prstGeom prst="hexagon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35116" y="5334506"/>
            <a:ext cx="1258166" cy="713201"/>
            <a:chOff x="2950641" y="5398006"/>
            <a:chExt cx="1258166" cy="713201"/>
          </a:xfrm>
        </p:grpSpPr>
        <p:sp>
          <p:nvSpPr>
            <p:cNvPr id="23" name="Rounded Rectangle 22">
              <a:hlinkClick r:id="rId3"/>
            </p:cNvPr>
            <p:cNvSpPr/>
            <p:nvPr/>
          </p:nvSpPr>
          <p:spPr>
            <a:xfrm>
              <a:off x="2950641" y="5398006"/>
              <a:ext cx="1258166" cy="71320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7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3400094" y="5609041"/>
              <a:ext cx="468598" cy="2941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3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235</Words>
  <Application>Microsoft Office PowerPoint</Application>
  <PresentationFormat>Custom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Staderman, Janet (staderjd)</dc:creator>
  <cp:lastModifiedBy>Staderman, Janet (staderjd)</cp:lastModifiedBy>
  <cp:revision>72</cp:revision>
  <dcterms:created xsi:type="dcterms:W3CDTF">2006-08-16T00:00:00Z</dcterms:created>
  <dcterms:modified xsi:type="dcterms:W3CDTF">2015-10-19T20:35:31Z</dcterms:modified>
</cp:coreProperties>
</file>