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C5599-DC0F-4B04-8178-5A3CFF98769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B8C5599-DC0F-4B04-8178-5A3CFF987698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7796FC5-24C5-403E-8BA6-F860E0F4615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Buggy Before the Horse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the QM Rubric influenced institutional curriculum revision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812222"/>
            <a:ext cx="3074390" cy="208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571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What we had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Backward plan</a:t>
            </a:r>
          </a:p>
          <a:p>
            <a:r>
              <a:rPr lang="en-US" sz="4000" dirty="0" smtClean="0"/>
              <a:t>Isolated standard focus</a:t>
            </a:r>
          </a:p>
          <a:p>
            <a:r>
              <a:rPr lang="en-US" sz="4000" dirty="0" smtClean="0"/>
              <a:t>Misunderstandings</a:t>
            </a:r>
          </a:p>
          <a:p>
            <a:r>
              <a:rPr lang="en-US" sz="4000" dirty="0" smtClean="0"/>
              <a:t>Missing essential elements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382" y="838200"/>
            <a:ext cx="3638550" cy="143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29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What was needed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Re-education of administration</a:t>
            </a:r>
          </a:p>
          <a:p>
            <a:r>
              <a:rPr lang="en-US" sz="4000" dirty="0" smtClean="0"/>
              <a:t>Needs analysis</a:t>
            </a:r>
          </a:p>
          <a:p>
            <a:r>
              <a:rPr lang="en-US" sz="4000" dirty="0" smtClean="0"/>
              <a:t>Practical plan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019" y="2514600"/>
            <a:ext cx="3816782" cy="3984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32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What we are doing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Prioritizing the standards</a:t>
            </a:r>
          </a:p>
          <a:p>
            <a:r>
              <a:rPr lang="en-US" sz="4000" dirty="0" smtClean="0"/>
              <a:t>Developing timelines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2897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Picking the standards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Alignment: “Critical course elements working together to ensure that students achieve the desired learning outcomes” </a:t>
            </a:r>
            <a:r>
              <a:rPr lang="en-US" sz="1800" dirty="0" smtClean="0"/>
              <a:t>(QM Rubric, 2014, p. 6).</a:t>
            </a:r>
          </a:p>
          <a:p>
            <a:r>
              <a:rPr lang="en-US" dirty="0" smtClean="0"/>
              <a:t>General Standard 2</a:t>
            </a:r>
          </a:p>
          <a:p>
            <a:pPr lvl="1"/>
            <a:r>
              <a:rPr lang="en-US" sz="2400" dirty="0" smtClean="0"/>
              <a:t>“Learning objectives or competencies describe what learners will be able to do upon completion of the course”</a:t>
            </a:r>
            <a:r>
              <a:rPr lang="en-US" dirty="0" smtClean="0"/>
              <a:t> </a:t>
            </a:r>
            <a:r>
              <a:rPr lang="en-US" sz="1800" dirty="0" smtClean="0"/>
              <a:t>(QM Rubric, 2014, p. 12). </a:t>
            </a:r>
            <a:endParaRPr lang="en-US" sz="1800" dirty="0"/>
          </a:p>
          <a:p>
            <a:r>
              <a:rPr lang="en-US" dirty="0" smtClean="0"/>
              <a:t>General Standard 3</a:t>
            </a:r>
          </a:p>
          <a:p>
            <a:pPr lvl="1"/>
            <a:r>
              <a:rPr lang="en-US" sz="2400" dirty="0" smtClean="0"/>
              <a:t>3.1- “The assessments measure the stated learning objectives or competencies” </a:t>
            </a:r>
            <a:r>
              <a:rPr lang="en-US" sz="1800" dirty="0" smtClean="0"/>
              <a:t>(QM Rubric, 2014, p. 16).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6070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Developing Timelines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Standard 2</a:t>
            </a:r>
          </a:p>
          <a:p>
            <a:pPr lvl="1"/>
            <a:r>
              <a:rPr lang="en-US" sz="2400" dirty="0" smtClean="0"/>
              <a:t>One year/ 3 faculty in-service days (2014-2015)</a:t>
            </a:r>
          </a:p>
          <a:p>
            <a:r>
              <a:rPr lang="en-US" sz="2800" dirty="0" smtClean="0"/>
              <a:t>Standard 3</a:t>
            </a:r>
          </a:p>
          <a:p>
            <a:pPr lvl="1"/>
            <a:r>
              <a:rPr lang="en-US" sz="2400" dirty="0" smtClean="0"/>
              <a:t>One year/3 faculty in-service days (2015-2016)</a:t>
            </a:r>
            <a:endParaRPr lang="en-US" sz="28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365760" lvl="1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581400"/>
            <a:ext cx="5562600" cy="302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43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Into the Future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4000" dirty="0" smtClean="0"/>
              <a:t>Apply </a:t>
            </a:r>
            <a:r>
              <a:rPr lang="en-US" sz="4000" dirty="0"/>
              <a:t>standards </a:t>
            </a:r>
            <a:r>
              <a:rPr lang="en-US" sz="4000" dirty="0" smtClean="0"/>
              <a:t>4-6 </a:t>
            </a:r>
            <a:r>
              <a:rPr lang="en-US" dirty="0" smtClean="0"/>
              <a:t>(2016)</a:t>
            </a:r>
          </a:p>
          <a:p>
            <a:pPr lvl="2"/>
            <a:r>
              <a:rPr lang="en-US" sz="2800" dirty="0" smtClean="0"/>
              <a:t>Completes f2f course revision</a:t>
            </a:r>
            <a:endParaRPr lang="en-US" sz="2800" dirty="0"/>
          </a:p>
          <a:p>
            <a:pPr lvl="1"/>
            <a:r>
              <a:rPr lang="en-US" sz="4000" dirty="0"/>
              <a:t>Apply the QM rubric comprehensively to online courses (Standards 1-8</a:t>
            </a:r>
            <a:r>
              <a:rPr lang="en-US" sz="4000" dirty="0" smtClean="0"/>
              <a:t>) </a:t>
            </a:r>
            <a:r>
              <a:rPr lang="en-US" dirty="0" smtClean="0"/>
              <a:t>(2017)</a:t>
            </a:r>
          </a:p>
          <a:p>
            <a:pPr lvl="2"/>
            <a:r>
              <a:rPr lang="en-US" sz="2800" dirty="0" smtClean="0"/>
              <a:t>Bulk of standards 2-6 completed previously at this point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83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Alignment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Consistency between f2f and  online courses</a:t>
            </a:r>
          </a:p>
          <a:p>
            <a:r>
              <a:rPr lang="en-US" sz="4000" dirty="0" smtClean="0"/>
              <a:t>The Horse &amp; Buggy are aligned!!</a:t>
            </a:r>
          </a:p>
          <a:p>
            <a:endParaRPr lang="en-US" sz="4000" dirty="0"/>
          </a:p>
          <a:p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811731"/>
            <a:ext cx="4800600" cy="2482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24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71</TotalTime>
  <Words>207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Thatch</vt:lpstr>
      <vt:lpstr>The Buggy Before the Horse</vt:lpstr>
      <vt:lpstr>What we had </vt:lpstr>
      <vt:lpstr>What was needed </vt:lpstr>
      <vt:lpstr>What we are doing</vt:lpstr>
      <vt:lpstr>Picking the standards</vt:lpstr>
      <vt:lpstr>Developing Timelines</vt:lpstr>
      <vt:lpstr>Into the Future</vt:lpstr>
      <vt:lpstr>Alignment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Buggy Before the Horse</dc:title>
  <dc:creator>Lisa Clark</dc:creator>
  <cp:lastModifiedBy>Lisa Clark</cp:lastModifiedBy>
  <cp:revision>9</cp:revision>
  <dcterms:created xsi:type="dcterms:W3CDTF">2014-09-30T02:42:28Z</dcterms:created>
  <dcterms:modified xsi:type="dcterms:W3CDTF">2014-09-30T03:54:03Z</dcterms:modified>
</cp:coreProperties>
</file>