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84" r:id="rId4"/>
    <p:sldId id="258" r:id="rId5"/>
    <p:sldId id="281" r:id="rId6"/>
    <p:sldId id="259" r:id="rId7"/>
    <p:sldId id="283" r:id="rId8"/>
    <p:sldId id="270" r:id="rId9"/>
    <p:sldId id="263" r:id="rId10"/>
    <p:sldId id="275" r:id="rId11"/>
    <p:sldId id="261" r:id="rId12"/>
    <p:sldId id="286" r:id="rId13"/>
    <p:sldId id="280" r:id="rId14"/>
    <p:sldId id="276" r:id="rId15"/>
    <p:sldId id="267" r:id="rId16"/>
    <p:sldId id="274" r:id="rId1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6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94F8616-8B09-4F50-80E2-EF667CED646E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91E6F27-C8F3-4D6A-97D1-5B0726195F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4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61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9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3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4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99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3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22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2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9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1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6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78975F-CEA4-4954-A7BF-323785E5E0C0}" type="datetimeFigureOut">
              <a:rPr lang="en-US" smtClean="0"/>
              <a:t>10/18/2015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D92DEE-276C-4BA1-B2FB-6656C4D84BA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9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ix.office.com/watch/ldt5wl0evihv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7998288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Using Pecha Kucha in Online Environments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Michelle M. Byrne PhD, RN, CNE, CNOR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Professor of Nursing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University of West Georgia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Some </a:t>
            </a:r>
            <a:r>
              <a:rPr lang="en-US" sz="4000" dirty="0"/>
              <a:t>potential student outcomes include: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 </a:t>
            </a:r>
            <a:r>
              <a:rPr lang="en-US" dirty="0"/>
              <a:t>effective communication skills </a:t>
            </a:r>
          </a:p>
          <a:p>
            <a:pPr lvl="0"/>
            <a:r>
              <a:rPr lang="en-US" dirty="0"/>
              <a:t>Apply X theory to Y phenomenon</a:t>
            </a:r>
          </a:p>
          <a:p>
            <a:pPr lvl="0"/>
            <a:r>
              <a:rPr lang="en-US" dirty="0"/>
              <a:t>Illustrate signs and symptoms or progression of X disease or process</a:t>
            </a:r>
          </a:p>
          <a:p>
            <a:pPr lvl="0"/>
            <a:r>
              <a:rPr lang="en-US" dirty="0"/>
              <a:t>Compare and contrast X phenomenon</a:t>
            </a:r>
          </a:p>
          <a:p>
            <a:pPr lvl="0"/>
            <a:r>
              <a:rPr lang="en-US" dirty="0"/>
              <a:t>Illustrate the historical progression of 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using P-K format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appropriate topics (allow creativity)</a:t>
            </a:r>
          </a:p>
          <a:p>
            <a:r>
              <a:rPr lang="en-US" dirty="0" smtClean="0"/>
              <a:t>Align with learning outcomes</a:t>
            </a:r>
          </a:p>
          <a:p>
            <a:r>
              <a:rPr lang="en-US" dirty="0" smtClean="0"/>
              <a:t>Provide examples </a:t>
            </a:r>
            <a:r>
              <a:rPr lang="en-US" dirty="0"/>
              <a:t>P</a:t>
            </a:r>
            <a:r>
              <a:rPr lang="en-US" dirty="0" smtClean="0"/>
              <a:t>echa </a:t>
            </a:r>
            <a:r>
              <a:rPr lang="en-US" dirty="0"/>
              <a:t>K</a:t>
            </a:r>
            <a:r>
              <a:rPr lang="en-US" dirty="0" smtClean="0"/>
              <a:t>ucha –just google lots of YouTube </a:t>
            </a:r>
          </a:p>
          <a:p>
            <a:r>
              <a:rPr lang="en-US" dirty="0" smtClean="0"/>
              <a:t>Provide students with a grid for planning slides and narrative</a:t>
            </a:r>
          </a:p>
          <a:p>
            <a:r>
              <a:rPr lang="en-US" dirty="0" smtClean="0"/>
              <a:t>Tutorial on pptx and using timed slide advancement</a:t>
            </a:r>
          </a:p>
        </p:txBody>
      </p:sp>
    </p:spTree>
    <p:extLst>
      <p:ext uri="{BB962C8B-B14F-4D97-AF65-F5344CB8AC3E}">
        <p14:creationId xmlns:p14="http://schemas.microsoft.com/office/powerpoint/2010/main" val="6976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/>
              <a:t>Contemporary Issues in nursing Education N9001 ONLINE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77" y="1846263"/>
            <a:ext cx="2679134" cy="4022725"/>
          </a:xfr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Laura Phillips MSN, RN</a:t>
            </a:r>
          </a:p>
          <a:p>
            <a:r>
              <a:rPr lang="en-US" dirty="0" smtClean="0"/>
              <a:t>Jayme </a:t>
            </a:r>
            <a:r>
              <a:rPr lang="en-US" dirty="0" err="1" smtClean="0"/>
              <a:t>Roseth</a:t>
            </a:r>
            <a:r>
              <a:rPr lang="en-US" dirty="0" smtClean="0"/>
              <a:t>, MSN, RN-C</a:t>
            </a:r>
          </a:p>
          <a:p>
            <a:r>
              <a:rPr lang="en-US" dirty="0" smtClean="0"/>
              <a:t>Amy Yarbrough MSN, RNC-MNN</a:t>
            </a:r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https://mix.office.com/watch/ldt5wl0evihv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Aesthetic Pecha Kucha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Marcus Amaker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Charleston, SC community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4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create an outline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 appropriate?</a:t>
            </a:r>
          </a:p>
          <a:p>
            <a:r>
              <a:rPr lang="en-US" dirty="0" smtClean="0"/>
              <a:t>Write student learning outcome</a:t>
            </a:r>
          </a:p>
          <a:p>
            <a:r>
              <a:rPr lang="en-US" dirty="0" smtClean="0"/>
              <a:t>Create grid (length, depth of content)</a:t>
            </a:r>
          </a:p>
          <a:p>
            <a:r>
              <a:rPr lang="en-US" dirty="0" smtClean="0"/>
              <a:t>For each cell in grid (5 slides x 5 sec, 10 slides x 10 sec, 20 slides x 20 sec), identify topic and image.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8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3074" name="Picture 2" descr="C:\Users\mbyrne\AppData\Local\Microsoft\Windows\Temporary Internet Files\Content.IE5\N80VL16O\MC900304311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428999" cy="451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8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37361"/>
            <a:ext cx="7543801" cy="4023360"/>
          </a:xfrm>
        </p:spPr>
        <p:txBody>
          <a:bodyPr>
            <a:normAutofit fontScale="77500" lnSpcReduction="20000"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Bang-Jensen</a:t>
            </a:r>
            <a:r>
              <a:rPr lang="en-US" sz="2600" dirty="0"/>
              <a:t>, V. (2010). Pecha Kucha:  A quick and compelling format for student PowerPoint </a:t>
            </a:r>
            <a:r>
              <a:rPr lang="en-US" sz="2600" dirty="0" smtClean="0"/>
              <a:t>presentations</a:t>
            </a:r>
            <a:r>
              <a:rPr lang="en-US" sz="2600" dirty="0"/>
              <a:t>. </a:t>
            </a:r>
            <a:r>
              <a:rPr lang="en-US" sz="2600" i="1" dirty="0"/>
              <a:t>The Teaching Professor</a:t>
            </a:r>
            <a:r>
              <a:rPr lang="en-US" sz="2600" dirty="0"/>
              <a:t>. 24(5), 5-5.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600" dirty="0" smtClean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Beyer</a:t>
            </a:r>
            <a:r>
              <a:rPr lang="en-US" sz="2600" dirty="0"/>
              <a:t>, A. (2011). Improving student presentations: Pecha Kucha and Just Plain PowerPoint. </a:t>
            </a:r>
            <a:r>
              <a:rPr lang="en-US" sz="2600" i="1" dirty="0" smtClean="0"/>
              <a:t>Teaching </a:t>
            </a:r>
            <a:r>
              <a:rPr lang="en-US" sz="2600" i="1" dirty="0"/>
              <a:t>of Psychology</a:t>
            </a:r>
            <a:r>
              <a:rPr lang="en-US" sz="2600" dirty="0"/>
              <a:t>. 38(2):  22-26</a:t>
            </a:r>
            <a:r>
              <a:rPr lang="en-US" sz="2600" dirty="0" smtClean="0"/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/>
          </a:p>
          <a:p>
            <a:pPr marL="109728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/>
              <a:t>Byrne, M. (201x). Presentation Innovations: Using Pecha Kucha in Nursing Education. Accepted for publication in Teaching and Learning in Nursing.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/>
              <a:t>Levin</a:t>
            </a:r>
            <a:r>
              <a:rPr lang="en-US" sz="2600" dirty="0"/>
              <a:t>, M. &amp; Peterson, L. (2013). Use of Pecha Kucha in marketing students’ presentations. </a:t>
            </a:r>
            <a:r>
              <a:rPr lang="en-US" sz="2600" i="1" dirty="0" smtClean="0"/>
              <a:t>Marketing </a:t>
            </a:r>
            <a:r>
              <a:rPr lang="en-US" sz="2600" i="1" dirty="0"/>
              <a:t>Education Review,</a:t>
            </a:r>
            <a:r>
              <a:rPr lang="en-US" sz="2600" dirty="0"/>
              <a:t> 23 (1):  59-63. </a:t>
            </a:r>
            <a:endParaRPr lang="en-US" sz="2600" dirty="0" smtClean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/>
              <a:t>Oliver, J. &amp; Kowalczyk, C. ( 2013). Improving student group marketing presentations:  A </a:t>
            </a:r>
            <a:r>
              <a:rPr lang="en-US" sz="2600" dirty="0" smtClean="0"/>
              <a:t>modified </a:t>
            </a:r>
            <a:r>
              <a:rPr lang="en-US" sz="2600" dirty="0"/>
              <a:t>Pecha Kucha Approach. </a:t>
            </a:r>
            <a:r>
              <a:rPr lang="en-US" sz="2600" i="1" dirty="0"/>
              <a:t>Marketing Education Review,</a:t>
            </a:r>
            <a:r>
              <a:rPr lang="en-US" sz="2600" dirty="0"/>
              <a:t> 23 (1):  55-58.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8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Describe context and background of Pecha Kucha.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Describe potential topics for a Pecha Kucha by either teachers or students.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Plan an outline for a Pecha Kucha Presentation.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403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Poll	</a:t>
            </a:r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How many of  you have </a:t>
            </a:r>
            <a:r>
              <a:rPr lang="en-US" sz="3200" b="1" dirty="0" smtClean="0"/>
              <a:t>heard</a:t>
            </a:r>
            <a:r>
              <a:rPr lang="en-US" sz="3200" dirty="0" smtClean="0"/>
              <a:t> of a Pecha Kucha?</a:t>
            </a:r>
          </a:p>
          <a:p>
            <a:endParaRPr lang="en-US" sz="3200" dirty="0"/>
          </a:p>
          <a:p>
            <a:r>
              <a:rPr lang="en-US" sz="3200" dirty="0" smtClean="0"/>
              <a:t>How many of you have </a:t>
            </a:r>
            <a:r>
              <a:rPr lang="en-US" sz="3200" b="1" dirty="0" smtClean="0"/>
              <a:t>created</a:t>
            </a:r>
            <a:r>
              <a:rPr lang="en-US" sz="3200" dirty="0" smtClean="0"/>
              <a:t> a Pecha Kucha?</a:t>
            </a:r>
          </a:p>
          <a:p>
            <a:endParaRPr lang="en-US" sz="3200" dirty="0"/>
          </a:p>
          <a:p>
            <a:r>
              <a:rPr lang="en-US" sz="3200" dirty="0" smtClean="0"/>
              <a:t>How many of you have </a:t>
            </a:r>
            <a:r>
              <a:rPr lang="en-US" sz="3200" b="1" dirty="0" smtClean="0"/>
              <a:t>assigned</a:t>
            </a:r>
            <a:r>
              <a:rPr lang="en-US" sz="3200" dirty="0" smtClean="0"/>
              <a:t> students to do a Pecha Kucha? 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-1"/>
            <a:ext cx="1905000" cy="173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6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Pecha Kucha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by architecture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Means “chitchat” in Japanese</a:t>
            </a:r>
          </a:p>
          <a:p>
            <a:r>
              <a:rPr lang="en-US" dirty="0" smtClean="0"/>
              <a:t>Briskly paced sequence of 20 slides – 20 seconds for each slide</a:t>
            </a:r>
          </a:p>
          <a:p>
            <a:r>
              <a:rPr lang="en-US" dirty="0" smtClean="0"/>
              <a:t>Demands planning and rehearsal</a:t>
            </a:r>
          </a:p>
          <a:p>
            <a:r>
              <a:rPr lang="en-US" dirty="0" smtClean="0"/>
              <a:t>Total time 6 minutes 40 seconds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2003 1</a:t>
            </a:r>
            <a:r>
              <a:rPr lang="en-US" baseline="30000" dirty="0" smtClean="0"/>
              <a:t>st</a:t>
            </a:r>
            <a:r>
              <a:rPr lang="en-US" dirty="0" smtClean="0"/>
              <a:t> time used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944" y="2582334"/>
            <a:ext cx="4566456" cy="366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1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 picture is worth a thousand words</a:t>
            </a:r>
            <a:endParaRPr lang="en-US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905000"/>
            <a:ext cx="3895725" cy="322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29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Pecha Kucha?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 of the visual</a:t>
            </a:r>
            <a:endParaRPr lang="en-US" dirty="0"/>
          </a:p>
          <a:p>
            <a:r>
              <a:rPr lang="en-US" dirty="0" smtClean="0"/>
              <a:t>Alternative to PowerPoint and Prezi</a:t>
            </a:r>
          </a:p>
          <a:p>
            <a:r>
              <a:rPr lang="en-US" dirty="0" smtClean="0"/>
              <a:t>Works for F2F and online</a:t>
            </a:r>
          </a:p>
          <a:p>
            <a:r>
              <a:rPr lang="en-US" dirty="0" smtClean="0"/>
              <a:t>Aesthetic component</a:t>
            </a:r>
          </a:p>
          <a:p>
            <a:r>
              <a:rPr lang="en-US" dirty="0" smtClean="0"/>
              <a:t>Strategy for highlighting or overview or introduction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Synthesis of content</a:t>
            </a:r>
          </a:p>
          <a:p>
            <a:r>
              <a:rPr lang="en-US" dirty="0" smtClean="0"/>
              <a:t>Individual or group work</a:t>
            </a:r>
          </a:p>
          <a:p>
            <a:r>
              <a:rPr lang="en-US" dirty="0"/>
              <a:t>Visual, auditory, and kinesthetic learning styles</a:t>
            </a:r>
          </a:p>
          <a:p>
            <a:r>
              <a:rPr lang="en-US" dirty="0" smtClean="0"/>
              <a:t>Student engagement with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Environment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LINKAGES with QM Rubric:</a:t>
            </a:r>
          </a:p>
          <a:p>
            <a:r>
              <a:rPr lang="en-US" sz="2800" dirty="0" smtClean="0"/>
              <a:t>Course overview &amp; Introduction</a:t>
            </a:r>
          </a:p>
          <a:p>
            <a:r>
              <a:rPr lang="en-US" sz="2800" dirty="0" smtClean="0"/>
              <a:t>Learning objectives</a:t>
            </a:r>
          </a:p>
          <a:p>
            <a:r>
              <a:rPr lang="en-US" sz="2800" dirty="0" smtClean="0"/>
              <a:t>Assessment &amp; Measurement of student learning</a:t>
            </a:r>
          </a:p>
          <a:p>
            <a:r>
              <a:rPr lang="en-US" sz="2800" dirty="0" smtClean="0"/>
              <a:t>Instructional Material</a:t>
            </a:r>
          </a:p>
          <a:p>
            <a:r>
              <a:rPr lang="en-US" sz="2800" dirty="0" smtClean="0"/>
              <a:t>Course Activity and Learner Engagement</a:t>
            </a:r>
          </a:p>
          <a:p>
            <a:r>
              <a:rPr lang="en-US" sz="2800" dirty="0" smtClean="0"/>
              <a:t>Course technology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4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 in MBA programs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Students ranked Pecha Kucha as top assignment from 6 different assignments.</a:t>
            </a:r>
          </a:p>
          <a:p>
            <a:pPr marL="109728" indent="0">
              <a:buNone/>
            </a:pPr>
            <a:r>
              <a:rPr lang="en-US" dirty="0" smtClean="0"/>
              <a:t>Students practiced &gt; 2 hours with P K and less than an hour with traditional presentation styles. </a:t>
            </a:r>
          </a:p>
          <a:p>
            <a:pPr marL="109728" indent="0">
              <a:buNone/>
            </a:pPr>
            <a:r>
              <a:rPr lang="en-US" dirty="0" smtClean="0"/>
              <a:t>Pecha Kucha stronger student evaluative ratings of group performance over traditional presentation styles.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sz="1900" dirty="0"/>
              <a:t>Levin, M. &amp; Peterson, L. (2013</a:t>
            </a:r>
            <a:r>
              <a:rPr lang="en-US" sz="1900" dirty="0" smtClean="0"/>
              <a:t>).</a:t>
            </a:r>
          </a:p>
          <a:p>
            <a:pPr marL="109728" indent="0">
              <a:buNone/>
            </a:pPr>
            <a:r>
              <a:rPr lang="en-US" sz="1900" dirty="0" smtClean="0"/>
              <a:t>Oliver</a:t>
            </a:r>
            <a:r>
              <a:rPr lang="en-US" sz="1900" dirty="0"/>
              <a:t>, J. &amp; Kowalczyk, C. ( 2013).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Bloom’s taxonomy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959" y="1800014"/>
            <a:ext cx="5257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3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294</TotalTime>
  <Words>598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Wingdings</vt:lpstr>
      <vt:lpstr>Retrospect</vt:lpstr>
      <vt:lpstr>Using Pecha Kucha in Online Environments</vt:lpstr>
      <vt:lpstr>Objectives</vt:lpstr>
      <vt:lpstr>Poll     </vt:lpstr>
      <vt:lpstr>Pecha Kucha</vt:lpstr>
      <vt:lpstr>A picture is worth a thousand words</vt:lpstr>
      <vt:lpstr>Why use Pecha Kucha?</vt:lpstr>
      <vt:lpstr>Online Environment</vt:lpstr>
      <vt:lpstr>Used in MBA programs </vt:lpstr>
      <vt:lpstr>Bloom’s taxonomy</vt:lpstr>
      <vt:lpstr> Some potential student outcomes include: </vt:lpstr>
      <vt:lpstr>Tips for using P-K format</vt:lpstr>
      <vt:lpstr>Contemporary Issues in nursing Education N9001 ONLINE</vt:lpstr>
      <vt:lpstr>Aesthetic Pecha Kucha </vt:lpstr>
      <vt:lpstr>Now you create an outline</vt:lpstr>
      <vt:lpstr>Questions</vt:lpstr>
      <vt:lpstr>References</vt:lpstr>
    </vt:vector>
  </TitlesOfParts>
  <Company>UWG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Pecha Kucha for student engagement and presentation</dc:title>
  <dc:creator>Local Administrator</dc:creator>
  <cp:lastModifiedBy>Michelle Byrne</cp:lastModifiedBy>
  <cp:revision>33</cp:revision>
  <cp:lastPrinted>2015-02-22T17:44:11Z</cp:lastPrinted>
  <dcterms:created xsi:type="dcterms:W3CDTF">2013-12-17T14:39:16Z</dcterms:created>
  <dcterms:modified xsi:type="dcterms:W3CDTF">2015-10-18T17:42:25Z</dcterms:modified>
</cp:coreProperties>
</file>