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60A"/>
    <a:srgbClr val="66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5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A45A-143F-014E-B71C-62AB0C0F0DC5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D61B-90BF-8946-9859-55BD8212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910E4-F747-994D-9EA6-DF0C9AC5BD76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F7740-18BE-A14F-B18B-3ECD47F8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1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73232" y="1459360"/>
            <a:ext cx="6170768" cy="539864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973232" y="428679"/>
            <a:ext cx="5576398" cy="602620"/>
          </a:xfrm>
        </p:spPr>
        <p:txBody>
          <a:bodyPr/>
          <a:lstStyle>
            <a:lvl1pPr>
              <a:defRPr b="0" i="0">
                <a:solidFill>
                  <a:srgbClr val="800000"/>
                </a:solidFill>
                <a:latin typeface="BentonSans Book"/>
                <a:cs typeface="BentonSans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2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844" y="1559442"/>
            <a:ext cx="2249669" cy="45667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1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6" y="1566334"/>
            <a:ext cx="7409003" cy="427566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1pPr>
            <a:lvl2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2pPr>
            <a:lvl3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3pPr>
            <a:lvl4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4pPr>
            <a:lvl5pPr>
              <a:defRPr b="0" i="0">
                <a:solidFill>
                  <a:schemeClr val="tx1"/>
                </a:solidFill>
                <a:latin typeface="BentonSans Book"/>
                <a:cs typeface="BentonSans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277796" y="1487488"/>
            <a:ext cx="7409003" cy="4319587"/>
          </a:xfrm>
        </p:spPr>
        <p:txBody>
          <a:bodyPr>
            <a:normAutofit/>
          </a:bodyPr>
          <a:lstStyle>
            <a:lvl1pPr>
              <a:defRPr sz="2400" b="0" i="0" baseline="0">
                <a:latin typeface="BentonSans Book"/>
                <a:cs typeface="BentonSans Book"/>
              </a:defRPr>
            </a:lvl1pPr>
          </a:lstStyle>
          <a:p>
            <a:r>
              <a:rPr lang="en-US" dirty="0" smtClean="0"/>
              <a:t>Drag your dynamic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77797" y="1447800"/>
            <a:ext cx="5204124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611361" y="1447800"/>
            <a:ext cx="2074333" cy="278025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277796" y="3641942"/>
            <a:ext cx="1876103" cy="2260601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46409" y="4387009"/>
            <a:ext cx="5440391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44133"/>
            <a:ext cx="7315200" cy="18563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badi MT Condense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496" y="4406900"/>
            <a:ext cx="733930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7496" y="2906713"/>
            <a:ext cx="733930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6605" y="1600200"/>
            <a:ext cx="3159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378" y="1600200"/>
            <a:ext cx="34904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96" y="1535113"/>
            <a:ext cx="357009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796" y="2174875"/>
            <a:ext cx="35700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7285" y="1535113"/>
            <a:ext cx="3699516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7284" y="2174875"/>
            <a:ext cx="36995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53" y="274638"/>
            <a:ext cx="7416747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7797" y="274638"/>
            <a:ext cx="7409003" cy="1088495"/>
          </a:xfrm>
          <a:prstGeom prst="rect">
            <a:avLst/>
          </a:prstGeom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798" y="1566334"/>
            <a:ext cx="7409002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3168" y="6297083"/>
            <a:ext cx="4080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260">
                <a:solidFill>
                  <a:srgbClr val="66080F"/>
                </a:solidFill>
                <a:latin typeface="BentonSans Medium"/>
                <a:cs typeface="BentonSans Medium"/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8138" y="6297083"/>
            <a:ext cx="818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tx2"/>
                </a:solidFill>
                <a:latin typeface="Arial"/>
              </a:defRPr>
            </a:lvl1pPr>
          </a:lstStyle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66334"/>
            <a:ext cx="4055533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8" r:id="rId4"/>
    <p:sldLayoutId id="2147483649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effectLst/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BentonSans Book"/>
          <a:ea typeface="+mn-ea"/>
          <a:cs typeface="BentonSans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omputer-generated photo of a closed curtain over a stage to create the mindset of being in a theater and waiting for the show. 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62" y="1844642"/>
            <a:ext cx="6170768" cy="462807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973232" y="156825"/>
            <a:ext cx="5957736" cy="156076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BentonSansCond Light"/>
              </a:rPr>
              <a:t>Using theater </a:t>
            </a:r>
            <a:br>
              <a:rPr lang="en-US" sz="4800" b="1" dirty="0" smtClean="0">
                <a:solidFill>
                  <a:schemeClr val="tx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BentonSansCond Light"/>
              </a:rPr>
            </a:br>
            <a:r>
              <a:rPr lang="en-US" sz="4800" b="1" dirty="0" smtClean="0">
                <a:solidFill>
                  <a:schemeClr val="tx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BentonSansCond Light"/>
              </a:rPr>
              <a:t>to introduce QM</a:t>
            </a:r>
            <a:endParaRPr lang="en-US" sz="4800" b="1" dirty="0">
              <a:solidFill>
                <a:schemeClr val="tx2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BentonSansCond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40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your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Renee Petrina</a:t>
            </a:r>
          </a:p>
          <a:p>
            <a:r>
              <a:rPr lang="en-US" dirty="0"/>
              <a:t>rpetrina@ius.edu</a:t>
            </a:r>
          </a:p>
          <a:p>
            <a:r>
              <a:rPr lang="en-US" dirty="0"/>
              <a:t>@Skill2Teach</a:t>
            </a:r>
          </a:p>
          <a:p>
            <a:endParaRPr lang="en-US" dirty="0" smtClean="0"/>
          </a:p>
          <a:p>
            <a:r>
              <a:rPr lang="en-US" dirty="0" smtClean="0"/>
              <a:t>Lauren Easterling</a:t>
            </a:r>
          </a:p>
          <a:p>
            <a:r>
              <a:rPr lang="en-US" dirty="0" smtClean="0"/>
              <a:t>easterli@iupui.edu</a:t>
            </a:r>
          </a:p>
          <a:p>
            <a:r>
              <a:rPr lang="en-US" dirty="0" smtClean="0"/>
              <a:t>@LEasterl76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6" y="1566334"/>
            <a:ext cx="8026842" cy="4275666"/>
          </a:xfrm>
        </p:spPr>
        <p:txBody>
          <a:bodyPr/>
          <a:lstStyle/>
          <a:p>
            <a:r>
              <a:rPr lang="en-US" dirty="0" smtClean="0"/>
              <a:t>Lauren Easterling, </a:t>
            </a:r>
          </a:p>
          <a:p>
            <a:r>
              <a:rPr lang="en-US" sz="2800" dirty="0" smtClean="0"/>
              <a:t>Center for Teaching and Learning, </a:t>
            </a:r>
            <a:br>
              <a:rPr lang="en-US" sz="2800" dirty="0" smtClean="0"/>
            </a:br>
            <a:r>
              <a:rPr lang="en-US" sz="2800" dirty="0" smtClean="0"/>
              <a:t>Indiana University-Purdue University Indianapolis</a:t>
            </a:r>
          </a:p>
          <a:p>
            <a:endParaRPr lang="en-US" sz="2800" dirty="0"/>
          </a:p>
          <a:p>
            <a:r>
              <a:rPr lang="en-US" dirty="0" smtClean="0"/>
              <a:t>Renee Petrina,</a:t>
            </a:r>
          </a:p>
          <a:p>
            <a:r>
              <a:rPr lang="en-US" sz="2800" dirty="0" smtClean="0"/>
              <a:t>Institute for Learning and Teaching Excellence,</a:t>
            </a:r>
          </a:p>
          <a:p>
            <a:r>
              <a:rPr lang="en-US" sz="2800" dirty="0" smtClean="0"/>
              <a:t>Indiana University Southeast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is your role with QM on your campus?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Skit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6" y="1566334"/>
            <a:ext cx="7409003" cy="4567766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600" dirty="0"/>
              <a:t>Are there any “pivots” in the conversation?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600" dirty="0"/>
              <a:t>How is </a:t>
            </a:r>
            <a:r>
              <a:rPr lang="en-US" sz="4600" dirty="0" smtClean="0"/>
              <a:t>QM presented</a:t>
            </a:r>
            <a:r>
              <a:rPr lang="en-US" sz="4600" dirty="0"/>
              <a:t>? </a:t>
            </a:r>
            <a:r>
              <a:rPr lang="en-US" sz="4600" dirty="0" smtClean="0"/>
              <a:t>Key words or concepts?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600" dirty="0" smtClean="0"/>
              <a:t>What are the faculty member’s needs?</a:t>
            </a:r>
            <a:endParaRPr lang="en-US" sz="4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600" dirty="0" smtClean="0"/>
              <a:t>Is this the best fit for those needs? Why or why not?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400" i="1" dirty="0" smtClean="0"/>
              <a:t>DO </a:t>
            </a:r>
            <a:r>
              <a:rPr lang="en-US" sz="3400" i="1" dirty="0"/>
              <a:t>listen for tone and content.</a:t>
            </a:r>
            <a:br>
              <a:rPr lang="en-US" sz="3400" i="1" dirty="0"/>
            </a:br>
            <a:r>
              <a:rPr lang="en-US" sz="3400" i="1" dirty="0" smtClean="0"/>
              <a:t>DO </a:t>
            </a:r>
            <a:r>
              <a:rPr lang="en-US" sz="3400" i="1" dirty="0"/>
              <a:t>NOT watch for body language – we are not </a:t>
            </a:r>
            <a:r>
              <a:rPr lang="en-US" sz="3400" i="1" dirty="0" smtClean="0"/>
              <a:t>pros.</a:t>
            </a:r>
            <a:endParaRPr lang="en-US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skit background image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Skit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796" y="1566334"/>
            <a:ext cx="7409003" cy="4567766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600" dirty="0"/>
              <a:t>Are there any “pivots” in the conversation?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600" dirty="0"/>
              <a:t>How is </a:t>
            </a:r>
            <a:r>
              <a:rPr lang="en-US" sz="4600" dirty="0" smtClean="0"/>
              <a:t>QM presented</a:t>
            </a:r>
            <a:r>
              <a:rPr lang="en-US" sz="4600" dirty="0"/>
              <a:t>? </a:t>
            </a:r>
            <a:r>
              <a:rPr lang="en-US" sz="4600" dirty="0" smtClean="0"/>
              <a:t>Key words or concepts?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600" dirty="0" smtClean="0"/>
              <a:t>What are the faculty member’s needs?</a:t>
            </a:r>
            <a:endParaRPr lang="en-US" sz="4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4600" dirty="0" smtClean="0"/>
              <a:t>Is this the best fit for those needs? Why or why not?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making of a QM skit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Multi-campus, train-the-trainer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QM was very new to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Characters inspired by real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Checked script with higher-ups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Apply QM to real job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Debrief is essential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atterplot telling people who are dog lovers to go to the front, cat lovers to the back, and size of program on the left-right axis of the room. Smaller schools on the left and larger, all the way up to Reasearch 1, on the right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" y="221039"/>
            <a:ext cx="7863114" cy="60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7796" y="1566334"/>
            <a:ext cx="7866204" cy="427566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Briefly share your work situation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Strengths </a:t>
            </a:r>
            <a:r>
              <a:rPr lang="en-US" sz="3600" dirty="0"/>
              <a:t>of the script?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How might you </a:t>
            </a:r>
            <a:r>
              <a:rPr lang="en-US" sz="3600" dirty="0" smtClean="0"/>
              <a:t>adapt the </a:t>
            </a:r>
            <a:r>
              <a:rPr lang="en-US" sz="3600" dirty="0"/>
              <a:t>script?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Strengths </a:t>
            </a:r>
            <a:r>
              <a:rPr lang="en-US" sz="3600" dirty="0"/>
              <a:t>of the debrief?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H</a:t>
            </a:r>
            <a:r>
              <a:rPr lang="en-US" sz="3600" dirty="0" smtClean="0"/>
              <a:t>ow </a:t>
            </a:r>
            <a:r>
              <a:rPr lang="en-US" sz="3600" dirty="0"/>
              <a:t>might you </a:t>
            </a:r>
            <a:r>
              <a:rPr lang="en-US" sz="3600" dirty="0" smtClean="0"/>
              <a:t>adapt the </a:t>
            </a:r>
            <a:r>
              <a:rPr lang="en-US" sz="3600" dirty="0"/>
              <a:t>debrief?</a:t>
            </a:r>
          </a:p>
          <a:p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_Powerpoint_Traditional">
  <a:themeElements>
    <a:clrScheme name="Custom 1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998557"/>
      </a:accent2>
      <a:accent3>
        <a:srgbClr val="305B7B"/>
      </a:accent3>
      <a:accent4>
        <a:srgbClr val="DB8E43"/>
      </a:accent4>
      <a:accent5>
        <a:srgbClr val="89CDC1"/>
      </a:accent5>
      <a:accent6>
        <a:srgbClr val="695C5A"/>
      </a:accent6>
      <a:hlink>
        <a:srgbClr val="038EFF"/>
      </a:hlink>
      <a:folHlink>
        <a:srgbClr val="D47D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IU_Powerpoint_BigRed</Template>
  <TotalTime>72</TotalTime>
  <Words>227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Adobe Gothic Std B</vt:lpstr>
      <vt:lpstr>Abadi MT Condensed Light</vt:lpstr>
      <vt:lpstr>Arial</vt:lpstr>
      <vt:lpstr>Arial Black</vt:lpstr>
      <vt:lpstr>BentonSans Book</vt:lpstr>
      <vt:lpstr>BentonSans Medium</vt:lpstr>
      <vt:lpstr>BentonSans Regular</vt:lpstr>
      <vt:lpstr>BentonSansCond Light</vt:lpstr>
      <vt:lpstr>Calibri</vt:lpstr>
      <vt:lpstr>Georgia</vt:lpstr>
      <vt:lpstr>IU_Powerpoint_Traditional</vt:lpstr>
      <vt:lpstr>PowerPoint Presentation</vt:lpstr>
      <vt:lpstr>Today’s presenters</vt:lpstr>
      <vt:lpstr>What is your role with QM on your campus?</vt:lpstr>
      <vt:lpstr>Skit discussion questions</vt:lpstr>
      <vt:lpstr>Insert skit background image here</vt:lpstr>
      <vt:lpstr>Skit debrief</vt:lpstr>
      <vt:lpstr>The making of a QM skit</vt:lpstr>
      <vt:lpstr>PowerPoint Presentation</vt:lpstr>
      <vt:lpstr>Group activity questions</vt:lpstr>
      <vt:lpstr>Contact your presenters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Petrina, Renee Michelle</dc:creator>
  <cp:lastModifiedBy>Petrina, Renee Michelle</cp:lastModifiedBy>
  <cp:revision>8</cp:revision>
  <dcterms:created xsi:type="dcterms:W3CDTF">2014-09-09T20:00:19Z</dcterms:created>
  <dcterms:modified xsi:type="dcterms:W3CDTF">2014-09-10T21:01:26Z</dcterms:modified>
</cp:coreProperties>
</file>