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53263" cy="93091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68" autoAdjust="0"/>
    <p:restoredTop sz="94660"/>
  </p:normalViewPr>
  <p:slideViewPr>
    <p:cSldViewPr>
      <p:cViewPr varScale="1">
        <p:scale>
          <a:sx n="130" d="100"/>
          <a:sy n="130" d="100"/>
        </p:scale>
        <p:origin x="-78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DB8D-4A33-459E-ADEC-E4689AC1A635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2229-C651-458B-A082-2CFBCEFC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DB8D-4A33-459E-ADEC-E4689AC1A635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2229-C651-458B-A082-2CFBCEFC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5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DB8D-4A33-459E-ADEC-E4689AC1A635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2229-C651-458B-A082-2CFBCEFC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9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DB8D-4A33-459E-ADEC-E4689AC1A635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2229-C651-458B-A082-2CFBCEFC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6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DB8D-4A33-459E-ADEC-E4689AC1A635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2229-C651-458B-A082-2CFBCEFC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4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DB8D-4A33-459E-ADEC-E4689AC1A635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2229-C651-458B-A082-2CFBCEFC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2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DB8D-4A33-459E-ADEC-E4689AC1A635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2229-C651-458B-A082-2CFBCEFC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13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DB8D-4A33-459E-ADEC-E4689AC1A635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2229-C651-458B-A082-2CFBCEFC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75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DB8D-4A33-459E-ADEC-E4689AC1A635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2229-C651-458B-A082-2CFBCEFC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70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DB8D-4A33-459E-ADEC-E4689AC1A635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2229-C651-458B-A082-2CFBCEFC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7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DB8D-4A33-459E-ADEC-E4689AC1A635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2229-C651-458B-A082-2CFBCEFC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7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4DB8D-4A33-459E-ADEC-E4689AC1A635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02229-C651-458B-A082-2CFBCEFCC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9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806363"/>
              </p:ext>
            </p:extLst>
          </p:nvPr>
        </p:nvGraphicFramePr>
        <p:xfrm>
          <a:off x="304800" y="228600"/>
          <a:ext cx="8534400" cy="6172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2400"/>
                <a:gridCol w="1422400"/>
                <a:gridCol w="1422400"/>
                <a:gridCol w="1422400"/>
                <a:gridCol w="1422400"/>
                <a:gridCol w="1422400"/>
              </a:tblGrid>
              <a:tr h="3071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Remembering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Understanding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Applying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Analyzing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Evaluating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Creating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586506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04800" y="64008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Kimberly Woodruff</a:t>
            </a:r>
          </a:p>
          <a:p>
            <a:r>
              <a:rPr lang="en-US" sz="1200" dirty="0" smtClean="0"/>
              <a:t>Office </a:t>
            </a:r>
            <a:r>
              <a:rPr lang="en-US" sz="1200" dirty="0"/>
              <a:t>of Instructional Design, Manhattan College			</a:t>
            </a:r>
            <a:r>
              <a:rPr lang="en-US" sz="1200" dirty="0" smtClean="0"/>
              <a:t>	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093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647177"/>
              </p:ext>
            </p:extLst>
          </p:nvPr>
        </p:nvGraphicFramePr>
        <p:xfrm>
          <a:off x="838200" y="762000"/>
          <a:ext cx="7391400" cy="5410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8280"/>
                <a:gridCol w="1478280"/>
                <a:gridCol w="1478280"/>
                <a:gridCol w="1478280"/>
                <a:gridCol w="1478280"/>
              </a:tblGrid>
              <a:tr h="10820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Interpret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Infer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Recommend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Calculate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Prepare</a:t>
                      </a:r>
                      <a:endParaRPr lang="en-US" sz="1600" dirty="0"/>
                    </a:p>
                  </a:txBody>
                  <a:tcPr anchor="ctr"/>
                </a:tc>
              </a:tr>
              <a:tr h="10820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Compare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Predict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Discover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Apply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Describe</a:t>
                      </a:r>
                      <a:endParaRPr lang="en-US" sz="1600" dirty="0"/>
                    </a:p>
                  </a:txBody>
                  <a:tcPr anchor="ctr"/>
                </a:tc>
              </a:tr>
              <a:tr h="10820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Estimate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Identify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Critique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Develop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Explain</a:t>
                      </a:r>
                      <a:endParaRPr lang="en-US" sz="1600" dirty="0"/>
                    </a:p>
                  </a:txBody>
                  <a:tcPr anchor="ctr"/>
                </a:tc>
              </a:tr>
              <a:tr h="10820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Differentiate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Support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Distinguish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List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Summarize</a:t>
                      </a:r>
                      <a:endParaRPr lang="en-US" sz="1600" dirty="0"/>
                    </a:p>
                  </a:txBody>
                  <a:tcPr anchor="ctr"/>
                </a:tc>
              </a:tr>
              <a:tr h="10820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Choose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Memorize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Argue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Edit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04800" y="64008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Kimberly Woodruff</a:t>
            </a:r>
          </a:p>
          <a:p>
            <a:r>
              <a:rPr lang="en-US" sz="1200" dirty="0" smtClean="0"/>
              <a:t>Office </a:t>
            </a:r>
            <a:r>
              <a:rPr lang="en-US" sz="1200" dirty="0"/>
              <a:t>of Instructional Design, Manhattan College			</a:t>
            </a:r>
            <a:r>
              <a:rPr lang="en-US" sz="1200" dirty="0" smtClean="0"/>
              <a:t>	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3964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6bc09c78c162c55e43b311d3c4637795eb45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3394</TotalTime>
  <Words>49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Woodruff</dc:creator>
  <cp:lastModifiedBy>Kim Woodruff</cp:lastModifiedBy>
  <cp:revision>15</cp:revision>
  <cp:lastPrinted>2016-03-15T17:15:08Z</cp:lastPrinted>
  <dcterms:created xsi:type="dcterms:W3CDTF">2014-02-21T19:44:04Z</dcterms:created>
  <dcterms:modified xsi:type="dcterms:W3CDTF">2016-03-15T17:15:31Z</dcterms:modified>
</cp:coreProperties>
</file>