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3/16/2015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3/16/2015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3/16/2015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2819400"/>
            <a:ext cx="8229600" cy="33528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1500" dirty="0" err="1"/>
              <a:t>Karyn</a:t>
            </a:r>
            <a:r>
              <a:rPr lang="en-US" sz="1500" dirty="0"/>
              <a:t> Holt, RN, CNM, </a:t>
            </a:r>
            <a:r>
              <a:rPr lang="en-US" sz="1500" dirty="0" smtClean="0"/>
              <a:t>PhD </a:t>
            </a:r>
            <a:br>
              <a:rPr lang="en-US" sz="1500" dirty="0" smtClean="0"/>
            </a:br>
            <a:r>
              <a:rPr lang="en-US" sz="1500" dirty="0" smtClean="0"/>
              <a:t>Drexel University</a:t>
            </a:r>
          </a:p>
          <a:p>
            <a:pPr algn="l"/>
            <a:endParaRPr lang="en-US" sz="1500" dirty="0"/>
          </a:p>
          <a:p>
            <a:pPr algn="l"/>
            <a:r>
              <a:rPr lang="en-US" sz="1500" dirty="0" smtClean="0"/>
              <a:t>Raymond </a:t>
            </a:r>
            <a:r>
              <a:rPr lang="en-US" sz="1500" dirty="0" err="1" smtClean="0"/>
              <a:t>Lum</a:t>
            </a:r>
            <a:r>
              <a:rPr lang="en-US" sz="1500" dirty="0" smtClean="0"/>
              <a:t>, </a:t>
            </a:r>
            <a:r>
              <a:rPr lang="en-US" sz="1500" dirty="0" err="1" smtClean="0"/>
              <a:t>Mphil</a:t>
            </a:r>
            <a:r>
              <a:rPr lang="en-US" sz="1500" dirty="0" smtClean="0"/>
              <a:t>, MS </a:t>
            </a:r>
            <a:br>
              <a:rPr lang="en-US" sz="1500" dirty="0" smtClean="0"/>
            </a:br>
            <a:r>
              <a:rPr lang="en-US" sz="1500" dirty="0" smtClean="0"/>
              <a:t>Drexel university</a:t>
            </a:r>
          </a:p>
          <a:p>
            <a:pPr algn="l"/>
            <a:endParaRPr lang="en-US" sz="1500" dirty="0" smtClean="0"/>
          </a:p>
          <a:p>
            <a:pPr algn="l"/>
            <a:r>
              <a:rPr lang="en-US" sz="1500" dirty="0" smtClean="0"/>
              <a:t>Desmond Mccaffrey, MS</a:t>
            </a:r>
          </a:p>
          <a:p>
            <a:pPr algn="l"/>
            <a:r>
              <a:rPr lang="en-US" sz="1500" dirty="0" smtClean="0"/>
              <a:t>University of Connecticut</a:t>
            </a:r>
          </a:p>
          <a:p>
            <a:pPr algn="l"/>
            <a:endParaRPr lang="en-US" sz="1500" dirty="0"/>
          </a:p>
          <a:p>
            <a:pPr algn="l"/>
            <a:r>
              <a:rPr lang="en-US" sz="1500" dirty="0" smtClean="0"/>
              <a:t>Pat </a:t>
            </a:r>
            <a:r>
              <a:rPr lang="en-US" sz="1500" dirty="0" err="1" smtClean="0"/>
              <a:t>Schmohl</a:t>
            </a:r>
            <a:r>
              <a:rPr lang="en-US" sz="1500" dirty="0" smtClean="0"/>
              <a:t>, </a:t>
            </a:r>
            <a:r>
              <a:rPr lang="en-US" sz="1500" dirty="0" err="1" smtClean="0"/>
              <a:t>mba</a:t>
            </a:r>
            <a:r>
              <a:rPr lang="en-US" sz="1500" dirty="0" smtClean="0"/>
              <a:t>, MSN</a:t>
            </a:r>
            <a:r>
              <a:rPr lang="en-US" sz="1500" dirty="0" smtClean="0"/>
              <a:t>, Rn</a:t>
            </a:r>
            <a:endParaRPr lang="en-US" sz="1500" dirty="0" smtClean="0"/>
          </a:p>
          <a:p>
            <a:pPr algn="l"/>
            <a:r>
              <a:rPr lang="en-US" sz="1500" dirty="0" err="1" smtClean="0"/>
              <a:t>Quinsigamond</a:t>
            </a:r>
            <a:r>
              <a:rPr lang="en-US" sz="1500" dirty="0" smtClean="0"/>
              <a:t> Community college</a:t>
            </a:r>
            <a:br>
              <a:rPr lang="en-US" sz="1500" dirty="0" smtClean="0"/>
            </a:b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dirty="0" err="1" smtClean="0"/>
              <a:t>dionne</a:t>
            </a:r>
            <a:r>
              <a:rPr lang="en-US" sz="1500" dirty="0" smtClean="0"/>
              <a:t> </a:t>
            </a:r>
            <a:r>
              <a:rPr lang="en-US" sz="1500" dirty="0" err="1" smtClean="0"/>
              <a:t>thorne</a:t>
            </a:r>
            <a:r>
              <a:rPr lang="en-US" sz="1500" dirty="0" smtClean="0"/>
              <a:t>, Ma</a:t>
            </a:r>
            <a:br>
              <a:rPr lang="en-US" sz="1500" dirty="0" smtClean="0"/>
            </a:br>
            <a:r>
              <a:rPr lang="en-US" sz="1500" dirty="0" smtClean="0"/>
              <a:t>The community college of Baltimore county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is it like to use QM on Campus? A Panel Discussion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990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1.</a:t>
            </a:r>
            <a:r>
              <a:rPr lang="en-US" sz="2400" dirty="0"/>
              <a:t> </a:t>
            </a:r>
            <a:r>
              <a:rPr lang="en-US" sz="2400" dirty="0" smtClean="0"/>
              <a:t>Who </a:t>
            </a:r>
            <a:r>
              <a:rPr lang="en-US" sz="2400" dirty="0"/>
              <a:t>are </a:t>
            </a:r>
            <a:r>
              <a:rPr lang="en-US" sz="2400" dirty="0" smtClean="0"/>
              <a:t>we? What are our institutional roles?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2.</a:t>
            </a:r>
            <a:r>
              <a:rPr lang="en-US" sz="2400" dirty="0"/>
              <a:t> </a:t>
            </a:r>
            <a:r>
              <a:rPr lang="en-US" sz="2400" dirty="0" smtClean="0"/>
              <a:t>What </a:t>
            </a:r>
            <a:r>
              <a:rPr lang="en-US" sz="2400" dirty="0"/>
              <a:t>kind of institution are </a:t>
            </a:r>
            <a:r>
              <a:rPr lang="en-US" sz="2400" dirty="0" smtClean="0"/>
              <a:t>we from</a:t>
            </a:r>
            <a:r>
              <a:rPr lang="en-US" sz="2400" dirty="0"/>
              <a:t>? What role is online learning playing?</a:t>
            </a:r>
          </a:p>
          <a:p>
            <a:pPr marL="0" indent="0">
              <a:buNone/>
            </a:pPr>
            <a:r>
              <a:rPr lang="en-US" sz="2400" dirty="0" smtClean="0"/>
              <a:t>3.</a:t>
            </a:r>
            <a:r>
              <a:rPr lang="en-US" sz="2400" dirty="0"/>
              <a:t> </a:t>
            </a:r>
            <a:r>
              <a:rPr lang="en-US" sz="2400" dirty="0" smtClean="0"/>
              <a:t>What is the QM </a:t>
            </a:r>
            <a:r>
              <a:rPr lang="en-US" sz="2400" dirty="0"/>
              <a:t>status at </a:t>
            </a:r>
            <a:r>
              <a:rPr lang="en-US" sz="2400" dirty="0" smtClean="0"/>
              <a:t>our respective institution?</a:t>
            </a:r>
          </a:p>
          <a:p>
            <a:pPr marL="0" indent="0" algn="ctr">
              <a:buNone/>
            </a:pPr>
            <a:r>
              <a:rPr lang="en-US" sz="2400" b="1" i="1" dirty="0" smtClean="0"/>
              <a:t>(Participant Questions and Discussion) </a:t>
            </a:r>
          </a:p>
          <a:p>
            <a:pPr marL="0" indent="0">
              <a:buNone/>
            </a:pPr>
            <a:r>
              <a:rPr lang="en-US" sz="2400" dirty="0" smtClean="0"/>
              <a:t>4.</a:t>
            </a:r>
            <a:r>
              <a:rPr lang="en-US" sz="2400" dirty="0"/>
              <a:t> </a:t>
            </a:r>
            <a:r>
              <a:rPr lang="en-US" sz="2400" dirty="0" smtClean="0"/>
              <a:t>How has life changed </a:t>
            </a:r>
            <a:r>
              <a:rPr lang="en-US" sz="2400" dirty="0"/>
              <a:t>since QM implementation, i.e. what is it like to use </a:t>
            </a:r>
            <a:r>
              <a:rPr lang="en-US" sz="2400" dirty="0" smtClean="0"/>
              <a:t>QM?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	- benefits </a:t>
            </a:r>
            <a:r>
              <a:rPr lang="en-US" sz="2400" dirty="0"/>
              <a:t>and </a:t>
            </a:r>
            <a:r>
              <a:rPr lang="en-US" sz="2400" dirty="0" smtClean="0"/>
              <a:t>challenges </a:t>
            </a:r>
          </a:p>
          <a:p>
            <a:pPr marL="0" indent="0">
              <a:buNone/>
            </a:pPr>
            <a:r>
              <a:rPr lang="en-US" sz="2400" dirty="0" smtClean="0"/>
              <a:t>	- most </a:t>
            </a:r>
            <a:r>
              <a:rPr lang="en-US" sz="2400" dirty="0"/>
              <a:t>notable </a:t>
            </a:r>
            <a:r>
              <a:rPr lang="en-US" sz="2400" dirty="0" smtClean="0"/>
              <a:t>benefit/change 	</a:t>
            </a:r>
          </a:p>
          <a:p>
            <a:pPr marL="0" indent="0">
              <a:buNone/>
            </a:pPr>
            <a:r>
              <a:rPr lang="en-US" sz="2400" dirty="0" smtClean="0"/>
              <a:t>	- notable </a:t>
            </a:r>
            <a:r>
              <a:rPr lang="en-US" sz="2400" dirty="0"/>
              <a:t>successes</a:t>
            </a:r>
            <a:r>
              <a:rPr lang="en-US" sz="2400" dirty="0" smtClean="0"/>
              <a:t>?</a:t>
            </a:r>
          </a:p>
          <a:p>
            <a:pPr marL="0" indent="0" algn="ctr">
              <a:buNone/>
            </a:pPr>
            <a:r>
              <a:rPr lang="en-US" sz="2400" b="1" i="1" dirty="0"/>
              <a:t>(Participant Questions and Discussion) 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773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287</TotalTime>
  <Words>90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Civic</vt:lpstr>
      <vt:lpstr>What is it like to use QM on Campus? A Panel Discussion </vt:lpstr>
      <vt:lpstr>Our Agenda</vt:lpstr>
    </vt:vector>
  </TitlesOfParts>
  <Company>University of Connecticut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it like to use QM on Campus? A Panel Discussion</dc:title>
  <dc:creator>setup</dc:creator>
  <cp:lastModifiedBy>setup</cp:lastModifiedBy>
  <cp:revision>7</cp:revision>
  <dcterms:created xsi:type="dcterms:W3CDTF">2015-03-16T13:28:31Z</dcterms:created>
  <dcterms:modified xsi:type="dcterms:W3CDTF">2015-03-16T20:02:34Z</dcterms:modified>
</cp:coreProperties>
</file>