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72" r:id="rId8"/>
    <p:sldId id="271" r:id="rId9"/>
    <p:sldId id="275" r:id="rId10"/>
    <p:sldId id="262" r:id="rId11"/>
    <p:sldId id="264" r:id="rId12"/>
    <p:sldId id="265" r:id="rId13"/>
    <p:sldId id="267" r:id="rId14"/>
    <p:sldId id="266" r:id="rId15"/>
    <p:sldId id="268" r:id="rId16"/>
    <p:sldId id="269" r:id="rId17"/>
    <p:sldId id="274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9" autoAdjust="0"/>
    <p:restoredTop sz="94660"/>
  </p:normalViewPr>
  <p:slideViewPr>
    <p:cSldViewPr>
      <p:cViewPr varScale="1">
        <p:scale>
          <a:sx n="69" d="100"/>
          <a:sy n="69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9891124720521"/>
          <c:y val="3.0831228624714786E-2"/>
          <c:w val="0.72827768056770681"/>
          <c:h val="0.843173265004596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Su 13</c:v>
                </c:pt>
                <c:pt idx="1">
                  <c:v>Fall 13</c:v>
                </c:pt>
                <c:pt idx="2">
                  <c:v>Spring 14</c:v>
                </c:pt>
                <c:pt idx="3">
                  <c:v>Su 14</c:v>
                </c:pt>
                <c:pt idx="4">
                  <c:v>Fall 14</c:v>
                </c:pt>
                <c:pt idx="5">
                  <c:v>Spring 15</c:v>
                </c:pt>
                <c:pt idx="6">
                  <c:v>Su 15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89</c:v>
                </c:pt>
                <c:pt idx="1">
                  <c:v>87</c:v>
                </c:pt>
                <c:pt idx="2">
                  <c:v>87</c:v>
                </c:pt>
                <c:pt idx="3">
                  <c:v>92</c:v>
                </c:pt>
                <c:pt idx="4">
                  <c:v>95</c:v>
                </c:pt>
                <c:pt idx="5">
                  <c:v>96</c:v>
                </c:pt>
                <c:pt idx="6">
                  <c:v>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236992"/>
        <c:axId val="153238528"/>
      </c:barChart>
      <c:catAx>
        <c:axId val="153236992"/>
        <c:scaling>
          <c:orientation val="minMax"/>
        </c:scaling>
        <c:delete val="0"/>
        <c:axPos val="b"/>
        <c:majorTickMark val="out"/>
        <c:minorTickMark val="none"/>
        <c:tickLblPos val="nextTo"/>
        <c:crossAx val="153238528"/>
        <c:crosses val="autoZero"/>
        <c:auto val="1"/>
        <c:lblAlgn val="ctr"/>
        <c:lblOffset val="100"/>
        <c:noMultiLvlLbl val="0"/>
      </c:catAx>
      <c:valAx>
        <c:axId val="153238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3236992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Su 13</c:v>
                </c:pt>
                <c:pt idx="1">
                  <c:v>Fall 13</c:v>
                </c:pt>
                <c:pt idx="2">
                  <c:v>Spring 14</c:v>
                </c:pt>
                <c:pt idx="3">
                  <c:v>Su 14</c:v>
                </c:pt>
                <c:pt idx="4">
                  <c:v>Fall 14</c:v>
                </c:pt>
                <c:pt idx="5">
                  <c:v>Spring 15</c:v>
                </c:pt>
                <c:pt idx="6">
                  <c:v>Su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</c:v>
                </c:pt>
                <c:pt idx="1">
                  <c:v>9</c:v>
                </c:pt>
                <c:pt idx="2">
                  <c:v>9</c:v>
                </c:pt>
                <c:pt idx="3">
                  <c:v>9</c:v>
                </c:pt>
                <c:pt idx="4">
                  <c:v>11</c:v>
                </c:pt>
                <c:pt idx="5">
                  <c:v>11</c:v>
                </c:pt>
                <c:pt idx="6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390464"/>
        <c:axId val="153392256"/>
      </c:barChart>
      <c:catAx>
        <c:axId val="153390464"/>
        <c:scaling>
          <c:orientation val="minMax"/>
        </c:scaling>
        <c:delete val="0"/>
        <c:axPos val="b"/>
        <c:majorTickMark val="out"/>
        <c:minorTickMark val="none"/>
        <c:tickLblPos val="nextTo"/>
        <c:crossAx val="153392256"/>
        <c:crosses val="autoZero"/>
        <c:auto val="1"/>
        <c:lblAlgn val="ctr"/>
        <c:lblOffset val="100"/>
        <c:noMultiLvlLbl val="0"/>
      </c:catAx>
      <c:valAx>
        <c:axId val="153392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3390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Su 13</c:v>
                </c:pt>
                <c:pt idx="1">
                  <c:v>Fall 13</c:v>
                </c:pt>
                <c:pt idx="2">
                  <c:v>Spring 14</c:v>
                </c:pt>
                <c:pt idx="3">
                  <c:v>Su 14</c:v>
                </c:pt>
                <c:pt idx="4">
                  <c:v>Fall 14</c:v>
                </c:pt>
                <c:pt idx="5">
                  <c:v>Spring 15</c:v>
                </c:pt>
                <c:pt idx="6">
                  <c:v>SU 15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11</c:v>
                </c:pt>
                <c:pt idx="1">
                  <c:v>11</c:v>
                </c:pt>
                <c:pt idx="2">
                  <c:v>6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264512"/>
        <c:axId val="155266048"/>
      </c:barChart>
      <c:catAx>
        <c:axId val="155264512"/>
        <c:scaling>
          <c:orientation val="minMax"/>
        </c:scaling>
        <c:delete val="0"/>
        <c:axPos val="b"/>
        <c:majorTickMark val="out"/>
        <c:minorTickMark val="none"/>
        <c:tickLblPos val="nextTo"/>
        <c:crossAx val="155266048"/>
        <c:crosses val="autoZero"/>
        <c:auto val="1"/>
        <c:lblAlgn val="ctr"/>
        <c:lblOffset val="100"/>
        <c:noMultiLvlLbl val="0"/>
      </c:catAx>
      <c:valAx>
        <c:axId val="155266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52645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Su 13</c:v>
                </c:pt>
                <c:pt idx="1">
                  <c:v>Fall 13</c:v>
                </c:pt>
                <c:pt idx="2">
                  <c:v>Spring 14</c:v>
                </c:pt>
                <c:pt idx="3">
                  <c:v>Su 14</c:v>
                </c:pt>
                <c:pt idx="4">
                  <c:v>Fall 14</c:v>
                </c:pt>
                <c:pt idx="5">
                  <c:v>Spring 15</c:v>
                </c:pt>
                <c:pt idx="6">
                  <c:v>Su 15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44</c:v>
                </c:pt>
                <c:pt idx="1">
                  <c:v>54</c:v>
                </c:pt>
                <c:pt idx="2">
                  <c:v>66</c:v>
                </c:pt>
                <c:pt idx="3">
                  <c:v>55</c:v>
                </c:pt>
                <c:pt idx="4">
                  <c:v>68</c:v>
                </c:pt>
                <c:pt idx="5">
                  <c:v>71</c:v>
                </c:pt>
                <c:pt idx="6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287552"/>
        <c:axId val="155289088"/>
      </c:barChart>
      <c:catAx>
        <c:axId val="155287552"/>
        <c:scaling>
          <c:orientation val="minMax"/>
        </c:scaling>
        <c:delete val="0"/>
        <c:axPos val="b"/>
        <c:majorTickMark val="out"/>
        <c:minorTickMark val="none"/>
        <c:tickLblPos val="nextTo"/>
        <c:crossAx val="155289088"/>
        <c:crosses val="autoZero"/>
        <c:auto val="1"/>
        <c:lblAlgn val="ctr"/>
        <c:lblOffset val="100"/>
        <c:noMultiLvlLbl val="0"/>
      </c:catAx>
      <c:valAx>
        <c:axId val="155289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52875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Sheet1!$A$2:$A$9</c:f>
              <c:strCache>
                <c:ptCount val="8"/>
                <c:pt idx="0">
                  <c:v>Su 13</c:v>
                </c:pt>
                <c:pt idx="1">
                  <c:v>Fall 13</c:v>
                </c:pt>
                <c:pt idx="2">
                  <c:v>Spring 14</c:v>
                </c:pt>
                <c:pt idx="3">
                  <c:v>Su 14</c:v>
                </c:pt>
                <c:pt idx="4">
                  <c:v>Fall 14</c:v>
                </c:pt>
                <c:pt idx="5">
                  <c:v>Spring 15</c:v>
                </c:pt>
                <c:pt idx="6">
                  <c:v>Su 15</c:v>
                </c:pt>
                <c:pt idx="7">
                  <c:v>Fall 15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27</c:v>
                </c:pt>
                <c:pt idx="1">
                  <c:v>20</c:v>
                </c:pt>
                <c:pt idx="2">
                  <c:v>13</c:v>
                </c:pt>
                <c:pt idx="3">
                  <c:v>9</c:v>
                </c:pt>
                <c:pt idx="4">
                  <c:v>6</c:v>
                </c:pt>
                <c:pt idx="5">
                  <c:v>4</c:v>
                </c:pt>
                <c:pt idx="6">
                  <c:v>11</c:v>
                </c:pt>
                <c:pt idx="7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988736"/>
        <c:axId val="157990272"/>
      </c:barChart>
      <c:catAx>
        <c:axId val="157988736"/>
        <c:scaling>
          <c:orientation val="minMax"/>
        </c:scaling>
        <c:delete val="0"/>
        <c:axPos val="b"/>
        <c:majorTickMark val="out"/>
        <c:minorTickMark val="none"/>
        <c:tickLblPos val="nextTo"/>
        <c:crossAx val="157990272"/>
        <c:crosses val="autoZero"/>
        <c:auto val="1"/>
        <c:lblAlgn val="ctr"/>
        <c:lblOffset val="100"/>
        <c:noMultiLvlLbl val="0"/>
      </c:catAx>
      <c:valAx>
        <c:axId val="157990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7988736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strRef>
              <c:f>Sheet1!$A$2:$A$8</c:f>
              <c:strCache>
                <c:ptCount val="7"/>
                <c:pt idx="0">
                  <c:v>Su 13</c:v>
                </c:pt>
                <c:pt idx="1">
                  <c:v>Fall 13</c:v>
                </c:pt>
                <c:pt idx="2">
                  <c:v>Spring 14</c:v>
                </c:pt>
                <c:pt idx="3">
                  <c:v>Su 14</c:v>
                </c:pt>
                <c:pt idx="4">
                  <c:v>Fall 14</c:v>
                </c:pt>
                <c:pt idx="5">
                  <c:v>Spring 15</c:v>
                </c:pt>
                <c:pt idx="6">
                  <c:v>Su 15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87</c:v>
                </c:pt>
                <c:pt idx="3">
                  <c:v>86</c:v>
                </c:pt>
                <c:pt idx="4">
                  <c:v>91</c:v>
                </c:pt>
                <c:pt idx="5">
                  <c:v>94</c:v>
                </c:pt>
                <c:pt idx="6">
                  <c:v>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9142272"/>
        <c:axId val="159143808"/>
      </c:barChart>
      <c:catAx>
        <c:axId val="159142272"/>
        <c:scaling>
          <c:orientation val="minMax"/>
        </c:scaling>
        <c:delete val="0"/>
        <c:axPos val="b"/>
        <c:majorTickMark val="out"/>
        <c:minorTickMark val="none"/>
        <c:tickLblPos val="nextTo"/>
        <c:crossAx val="159143808"/>
        <c:crosses val="autoZero"/>
        <c:auto val="1"/>
        <c:lblAlgn val="ctr"/>
        <c:lblOffset val="100"/>
        <c:noMultiLvlLbl val="0"/>
      </c:catAx>
      <c:valAx>
        <c:axId val="159143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1422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2F76C4-2220-4FE4-AA55-E3E43FA1E1C1}" type="doc">
      <dgm:prSet loTypeId="urn:microsoft.com/office/officeart/2005/8/layout/cycle4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85A84D3-AF67-4086-90A6-3845BF4BF006}">
      <dgm:prSet phldrT="[Text]"/>
      <dgm:spPr/>
      <dgm:t>
        <a:bodyPr/>
        <a:lstStyle/>
        <a:p>
          <a:r>
            <a:rPr lang="en-US"/>
            <a:t>Course Design</a:t>
          </a:r>
        </a:p>
      </dgm:t>
    </dgm:pt>
    <dgm:pt modelId="{6F75D2E0-D359-4DB3-B2E8-BF75342BD3A7}" type="parTrans" cxnId="{F480B088-131A-4216-8CFA-2F7E0961F824}">
      <dgm:prSet/>
      <dgm:spPr/>
      <dgm:t>
        <a:bodyPr/>
        <a:lstStyle/>
        <a:p>
          <a:endParaRPr lang="en-US"/>
        </a:p>
      </dgm:t>
    </dgm:pt>
    <dgm:pt modelId="{258C710B-D3EE-4671-9AC7-9038018B43FB}" type="sibTrans" cxnId="{F480B088-131A-4216-8CFA-2F7E0961F824}">
      <dgm:prSet/>
      <dgm:spPr/>
      <dgm:t>
        <a:bodyPr/>
        <a:lstStyle/>
        <a:p>
          <a:endParaRPr lang="en-US"/>
        </a:p>
      </dgm:t>
    </dgm:pt>
    <dgm:pt modelId="{1DFE48CC-152F-4012-9D03-8DFEE52A822C}">
      <dgm:prSet phldrT="[Text]" custT="1"/>
      <dgm:spPr/>
      <dgm:t>
        <a:bodyPr/>
        <a:lstStyle/>
        <a:p>
          <a:r>
            <a:rPr lang="en-US" sz="1200" dirty="0"/>
            <a:t>Quality Matters Rubric</a:t>
          </a:r>
        </a:p>
      </dgm:t>
    </dgm:pt>
    <dgm:pt modelId="{9D673EC3-0A9E-4C94-885B-9353BAD02105}" type="parTrans" cxnId="{513B8FB4-099D-48F7-9759-25B774D41C99}">
      <dgm:prSet/>
      <dgm:spPr/>
      <dgm:t>
        <a:bodyPr/>
        <a:lstStyle/>
        <a:p>
          <a:endParaRPr lang="en-US"/>
        </a:p>
      </dgm:t>
    </dgm:pt>
    <dgm:pt modelId="{2F39F1FE-3E44-4790-8A0A-2E86362F704E}" type="sibTrans" cxnId="{513B8FB4-099D-48F7-9759-25B774D41C99}">
      <dgm:prSet/>
      <dgm:spPr/>
      <dgm:t>
        <a:bodyPr/>
        <a:lstStyle/>
        <a:p>
          <a:endParaRPr lang="en-US"/>
        </a:p>
      </dgm:t>
    </dgm:pt>
    <dgm:pt modelId="{D41C777C-D5BE-4FC5-9EE8-A64EDF3BD3F1}">
      <dgm:prSet phldrT="[Text]"/>
      <dgm:spPr/>
      <dgm:t>
        <a:bodyPr/>
        <a:lstStyle/>
        <a:p>
          <a:r>
            <a:rPr lang="en-US"/>
            <a:t>Instructor Pedagogy</a:t>
          </a:r>
        </a:p>
      </dgm:t>
    </dgm:pt>
    <dgm:pt modelId="{9ED1EB73-C535-48DE-B0C2-AA5424B7640B}" type="parTrans" cxnId="{24B9719D-B315-4D56-B68F-572877817DCB}">
      <dgm:prSet/>
      <dgm:spPr/>
      <dgm:t>
        <a:bodyPr/>
        <a:lstStyle/>
        <a:p>
          <a:endParaRPr lang="en-US"/>
        </a:p>
      </dgm:t>
    </dgm:pt>
    <dgm:pt modelId="{4154481E-1CED-41CF-B676-AA98B83542DC}" type="sibTrans" cxnId="{24B9719D-B315-4D56-B68F-572877817DCB}">
      <dgm:prSet/>
      <dgm:spPr/>
      <dgm:t>
        <a:bodyPr/>
        <a:lstStyle/>
        <a:p>
          <a:endParaRPr lang="en-US"/>
        </a:p>
      </dgm:t>
    </dgm:pt>
    <dgm:pt modelId="{35CFA753-90E5-422C-B756-F0978444FAA8}">
      <dgm:prSet phldrT="[Text]" custT="1"/>
      <dgm:spPr/>
      <dgm:t>
        <a:bodyPr/>
        <a:lstStyle/>
        <a:p>
          <a:r>
            <a:rPr lang="en-US" sz="1200" dirty="0"/>
            <a:t>Instructor Evaluation Plan</a:t>
          </a:r>
        </a:p>
      </dgm:t>
    </dgm:pt>
    <dgm:pt modelId="{D7F0B0E8-7B94-4972-B584-8C122FF9D7FA}" type="parTrans" cxnId="{67952B48-B0F5-43CF-90B2-768C2F576620}">
      <dgm:prSet/>
      <dgm:spPr/>
      <dgm:t>
        <a:bodyPr/>
        <a:lstStyle/>
        <a:p>
          <a:endParaRPr lang="en-US"/>
        </a:p>
      </dgm:t>
    </dgm:pt>
    <dgm:pt modelId="{9E5B22B6-42B6-4050-B55A-4D9A8992B2C5}" type="sibTrans" cxnId="{67952B48-B0F5-43CF-90B2-768C2F576620}">
      <dgm:prSet/>
      <dgm:spPr/>
      <dgm:t>
        <a:bodyPr/>
        <a:lstStyle/>
        <a:p>
          <a:endParaRPr lang="en-US"/>
        </a:p>
      </dgm:t>
    </dgm:pt>
    <dgm:pt modelId="{042E64AF-2F8A-4FBB-B103-37DECBAED9D9}">
      <dgm:prSet phldrT="[Text]"/>
      <dgm:spPr/>
      <dgm:t>
        <a:bodyPr/>
        <a:lstStyle/>
        <a:p>
          <a:r>
            <a:rPr lang="en-US"/>
            <a:t>Course Development Process</a:t>
          </a:r>
        </a:p>
      </dgm:t>
    </dgm:pt>
    <dgm:pt modelId="{ADD099FF-4DA3-47E8-BD22-333F31868E7F}" type="parTrans" cxnId="{A87F1FA0-6C7A-4EED-832B-50ECB1B90604}">
      <dgm:prSet/>
      <dgm:spPr/>
      <dgm:t>
        <a:bodyPr/>
        <a:lstStyle/>
        <a:p>
          <a:endParaRPr lang="en-US"/>
        </a:p>
      </dgm:t>
    </dgm:pt>
    <dgm:pt modelId="{B9359FF5-BAEB-4EC0-AD00-0F2D3B0DA956}" type="sibTrans" cxnId="{A87F1FA0-6C7A-4EED-832B-50ECB1B90604}">
      <dgm:prSet/>
      <dgm:spPr/>
      <dgm:t>
        <a:bodyPr/>
        <a:lstStyle/>
        <a:p>
          <a:endParaRPr lang="en-US"/>
        </a:p>
      </dgm:t>
    </dgm:pt>
    <dgm:pt modelId="{5F78CFEF-C98A-4BF4-B30A-78BE25541EA1}">
      <dgm:prSet phldrT="[Text]" custT="1"/>
      <dgm:spPr/>
      <dgm:t>
        <a:bodyPr/>
        <a:lstStyle/>
        <a:p>
          <a:r>
            <a:rPr lang="en-US" sz="1200" dirty="0" err="1"/>
            <a:t>Developoment</a:t>
          </a:r>
          <a:r>
            <a:rPr lang="en-US" sz="1200" dirty="0"/>
            <a:t>  Process</a:t>
          </a:r>
        </a:p>
      </dgm:t>
    </dgm:pt>
    <dgm:pt modelId="{72A2887D-C240-4724-AA3A-293A723762EC}" type="parTrans" cxnId="{8F237408-D1F8-426A-9E41-38C4EB44A4D0}">
      <dgm:prSet/>
      <dgm:spPr/>
      <dgm:t>
        <a:bodyPr/>
        <a:lstStyle/>
        <a:p>
          <a:endParaRPr lang="en-US"/>
        </a:p>
      </dgm:t>
    </dgm:pt>
    <dgm:pt modelId="{FBB13B3A-528D-4D88-A5A0-1D5215246789}" type="sibTrans" cxnId="{8F237408-D1F8-426A-9E41-38C4EB44A4D0}">
      <dgm:prSet/>
      <dgm:spPr/>
      <dgm:t>
        <a:bodyPr/>
        <a:lstStyle/>
        <a:p>
          <a:endParaRPr lang="en-US"/>
        </a:p>
      </dgm:t>
    </dgm:pt>
    <dgm:pt modelId="{CEFFC894-5A6D-47BC-9C4F-DFD6DCE1F081}">
      <dgm:prSet phldrT="[Text]"/>
      <dgm:spPr/>
      <dgm:t>
        <a:bodyPr/>
        <a:lstStyle/>
        <a:p>
          <a:r>
            <a:rPr lang="en-US"/>
            <a:t>Implementation &amp; Continuous Improvement</a:t>
          </a:r>
        </a:p>
      </dgm:t>
    </dgm:pt>
    <dgm:pt modelId="{E64122B5-7D28-46AE-82CA-5EA474B7C162}" type="parTrans" cxnId="{C6F41695-5954-4AB3-B9FA-D107A1E6CBB0}">
      <dgm:prSet/>
      <dgm:spPr/>
      <dgm:t>
        <a:bodyPr/>
        <a:lstStyle/>
        <a:p>
          <a:endParaRPr lang="en-US"/>
        </a:p>
      </dgm:t>
    </dgm:pt>
    <dgm:pt modelId="{16E42C28-7BE7-492B-96BC-5ACD2A1EE8C9}" type="sibTrans" cxnId="{C6F41695-5954-4AB3-B9FA-D107A1E6CBB0}">
      <dgm:prSet/>
      <dgm:spPr/>
      <dgm:t>
        <a:bodyPr/>
        <a:lstStyle/>
        <a:p>
          <a:endParaRPr lang="en-US"/>
        </a:p>
      </dgm:t>
    </dgm:pt>
    <dgm:pt modelId="{AE7C90CA-C1A7-4457-903C-30890E2428AE}">
      <dgm:prSet phldrT="[Text]" custT="1"/>
      <dgm:spPr/>
      <dgm:t>
        <a:bodyPr/>
        <a:lstStyle/>
        <a:p>
          <a:r>
            <a:rPr lang="en-US" sz="1200" dirty="0"/>
            <a:t>CMC Course Design Checklist</a:t>
          </a:r>
        </a:p>
      </dgm:t>
    </dgm:pt>
    <dgm:pt modelId="{01604F20-A4BB-4497-8FF0-C4DFF89D22C5}" type="parTrans" cxnId="{E545D847-DA89-4C32-A293-CEE78593130C}">
      <dgm:prSet/>
      <dgm:spPr/>
      <dgm:t>
        <a:bodyPr/>
        <a:lstStyle/>
        <a:p>
          <a:endParaRPr lang="en-US"/>
        </a:p>
      </dgm:t>
    </dgm:pt>
    <dgm:pt modelId="{AB123446-3562-4F9F-BF91-BB7723CE400F}" type="sibTrans" cxnId="{E545D847-DA89-4C32-A293-CEE78593130C}">
      <dgm:prSet/>
      <dgm:spPr/>
      <dgm:t>
        <a:bodyPr/>
        <a:lstStyle/>
        <a:p>
          <a:endParaRPr lang="en-US"/>
        </a:p>
      </dgm:t>
    </dgm:pt>
    <dgm:pt modelId="{77D43075-9924-4641-A2BD-7D73B527182B}">
      <dgm:prSet phldrT="[Text]" custT="1"/>
      <dgm:spPr/>
      <dgm:t>
        <a:bodyPr/>
        <a:lstStyle/>
        <a:p>
          <a:r>
            <a:rPr lang="en-US" sz="1200" dirty="0"/>
            <a:t>Self-Review</a:t>
          </a:r>
        </a:p>
      </dgm:t>
    </dgm:pt>
    <dgm:pt modelId="{F2095ED9-9A92-4B44-8F9E-335BB3C5A6AB}" type="parTrans" cxnId="{7FA14F1D-3E48-46AC-BB61-01487A3817D2}">
      <dgm:prSet/>
      <dgm:spPr/>
      <dgm:t>
        <a:bodyPr/>
        <a:lstStyle/>
        <a:p>
          <a:endParaRPr lang="en-US"/>
        </a:p>
      </dgm:t>
    </dgm:pt>
    <dgm:pt modelId="{4EC7DAC7-AC76-4422-89A4-18E944C8D779}" type="sibTrans" cxnId="{7FA14F1D-3E48-46AC-BB61-01487A3817D2}">
      <dgm:prSet/>
      <dgm:spPr/>
      <dgm:t>
        <a:bodyPr/>
        <a:lstStyle/>
        <a:p>
          <a:endParaRPr lang="en-US"/>
        </a:p>
      </dgm:t>
    </dgm:pt>
    <dgm:pt modelId="{56BD0582-B34E-46E5-8986-5CC20E9E9B04}">
      <dgm:prSet phldrT="[Text]" custT="1"/>
      <dgm:spPr/>
      <dgm:t>
        <a:bodyPr/>
        <a:lstStyle/>
        <a:p>
          <a:r>
            <a:rPr lang="en-US" sz="1200" dirty="0"/>
            <a:t>New Development Design Scoring Sheet</a:t>
          </a:r>
        </a:p>
      </dgm:t>
    </dgm:pt>
    <dgm:pt modelId="{9BE62334-51CC-45F3-B6E2-EF5D8704F191}" type="parTrans" cxnId="{1FDB9133-9878-410F-8B27-0CB39E3E1AC8}">
      <dgm:prSet/>
      <dgm:spPr/>
      <dgm:t>
        <a:bodyPr/>
        <a:lstStyle/>
        <a:p>
          <a:endParaRPr lang="en-US"/>
        </a:p>
      </dgm:t>
    </dgm:pt>
    <dgm:pt modelId="{9D5B9AD1-4395-41B8-B932-673F296E9555}" type="sibTrans" cxnId="{1FDB9133-9878-410F-8B27-0CB39E3E1AC8}">
      <dgm:prSet/>
      <dgm:spPr/>
      <dgm:t>
        <a:bodyPr/>
        <a:lstStyle/>
        <a:p>
          <a:endParaRPr lang="en-US"/>
        </a:p>
      </dgm:t>
    </dgm:pt>
    <dgm:pt modelId="{79333C42-F551-44E8-A36F-A3C1F7C90515}">
      <dgm:prSet phldrT="[Text]" custT="1"/>
      <dgm:spPr/>
      <dgm:t>
        <a:bodyPr/>
        <a:lstStyle/>
        <a:p>
          <a:r>
            <a:rPr lang="en-US" sz="1200" dirty="0"/>
            <a:t>Course Map</a:t>
          </a:r>
        </a:p>
      </dgm:t>
    </dgm:pt>
    <dgm:pt modelId="{4C51A0A9-664D-4A19-A381-6BA1817ABBBF}" type="parTrans" cxnId="{52FBCF2B-7A5A-49F7-9570-FCF4DCF46091}">
      <dgm:prSet/>
      <dgm:spPr/>
      <dgm:t>
        <a:bodyPr/>
        <a:lstStyle/>
        <a:p>
          <a:endParaRPr lang="en-US"/>
        </a:p>
      </dgm:t>
    </dgm:pt>
    <dgm:pt modelId="{DBDE2973-ED32-443D-BFBD-3CAE51DE6C1B}" type="sibTrans" cxnId="{52FBCF2B-7A5A-49F7-9570-FCF4DCF46091}">
      <dgm:prSet/>
      <dgm:spPr/>
      <dgm:t>
        <a:bodyPr/>
        <a:lstStyle/>
        <a:p>
          <a:endParaRPr lang="en-US"/>
        </a:p>
      </dgm:t>
    </dgm:pt>
    <dgm:pt modelId="{7E569FD7-2C98-4D9B-B7E7-98243A8FE891}">
      <dgm:prSet phldrT="[Text]"/>
      <dgm:spPr/>
      <dgm:t>
        <a:bodyPr/>
        <a:lstStyle/>
        <a:p>
          <a:endParaRPr lang="en-US" sz="900"/>
        </a:p>
      </dgm:t>
    </dgm:pt>
    <dgm:pt modelId="{948DD39C-D125-43FC-8F9C-9FD796F49945}" type="parTrans" cxnId="{6C744DEA-0759-4B8A-8FB9-B9B1421FD17D}">
      <dgm:prSet/>
      <dgm:spPr/>
      <dgm:t>
        <a:bodyPr/>
        <a:lstStyle/>
        <a:p>
          <a:endParaRPr lang="en-US"/>
        </a:p>
      </dgm:t>
    </dgm:pt>
    <dgm:pt modelId="{DC5B15FE-55C2-4297-BAD4-D0951E9AC917}" type="sibTrans" cxnId="{6C744DEA-0759-4B8A-8FB9-B9B1421FD17D}">
      <dgm:prSet/>
      <dgm:spPr/>
      <dgm:t>
        <a:bodyPr/>
        <a:lstStyle/>
        <a:p>
          <a:endParaRPr lang="en-US"/>
        </a:p>
      </dgm:t>
    </dgm:pt>
    <dgm:pt modelId="{F40D9C33-D10F-4C3A-97E6-BDDF2133646E}">
      <dgm:prSet phldrT="[Text]" custT="1"/>
      <dgm:spPr/>
      <dgm:t>
        <a:bodyPr/>
        <a:lstStyle/>
        <a:p>
          <a:r>
            <a:rPr lang="en-US" sz="1200" dirty="0"/>
            <a:t>Training opportunities and requirements</a:t>
          </a:r>
        </a:p>
      </dgm:t>
    </dgm:pt>
    <dgm:pt modelId="{7B3D8191-2400-44BC-885B-5A6D1E549BF0}" type="parTrans" cxnId="{552AAB09-DD12-4485-B1D3-1E9D5FFED066}">
      <dgm:prSet/>
      <dgm:spPr/>
      <dgm:t>
        <a:bodyPr/>
        <a:lstStyle/>
        <a:p>
          <a:endParaRPr lang="en-US"/>
        </a:p>
      </dgm:t>
    </dgm:pt>
    <dgm:pt modelId="{87AFB4BB-AD49-4472-8922-3F3FAFA72164}" type="sibTrans" cxnId="{552AAB09-DD12-4485-B1D3-1E9D5FFED066}">
      <dgm:prSet/>
      <dgm:spPr/>
      <dgm:t>
        <a:bodyPr/>
        <a:lstStyle/>
        <a:p>
          <a:endParaRPr lang="en-US"/>
        </a:p>
      </dgm:t>
    </dgm:pt>
    <dgm:pt modelId="{E8D8CEFC-9B0B-4F1F-A4DA-68010D3365F7}">
      <dgm:prSet phldrT="[Text]" custT="1"/>
      <dgm:spPr/>
      <dgm:t>
        <a:bodyPr/>
        <a:lstStyle/>
        <a:p>
          <a:r>
            <a:rPr lang="en-US" sz="1200" dirty="0"/>
            <a:t>Quality Matters self-review</a:t>
          </a:r>
        </a:p>
      </dgm:t>
    </dgm:pt>
    <dgm:pt modelId="{6106DB59-1AEC-4204-ACBC-198B5A0787BF}" type="parTrans" cxnId="{177D010D-718E-4849-80F8-E796D8407E30}">
      <dgm:prSet/>
      <dgm:spPr/>
      <dgm:t>
        <a:bodyPr/>
        <a:lstStyle/>
        <a:p>
          <a:endParaRPr lang="en-US"/>
        </a:p>
      </dgm:t>
    </dgm:pt>
    <dgm:pt modelId="{AF0C0D0F-8B44-4814-9A45-1040755C3C1F}" type="sibTrans" cxnId="{177D010D-718E-4849-80F8-E796D8407E30}">
      <dgm:prSet/>
      <dgm:spPr/>
      <dgm:t>
        <a:bodyPr/>
        <a:lstStyle/>
        <a:p>
          <a:endParaRPr lang="en-US"/>
        </a:p>
      </dgm:t>
    </dgm:pt>
    <dgm:pt modelId="{E157FFED-7C5E-49BC-86EC-25FD7559803A}">
      <dgm:prSet phldrT="[Text]" custT="1"/>
      <dgm:spPr/>
      <dgm:t>
        <a:bodyPr/>
        <a:lstStyle/>
        <a:p>
          <a:r>
            <a:rPr lang="en-US" sz="1200"/>
            <a:t>Course Template</a:t>
          </a:r>
        </a:p>
      </dgm:t>
    </dgm:pt>
    <dgm:pt modelId="{F1AC839F-2B6C-4283-9E07-9C72DFC44E85}" type="parTrans" cxnId="{9005E70F-CB39-49F1-A6A6-77CC06DBE858}">
      <dgm:prSet/>
      <dgm:spPr/>
      <dgm:t>
        <a:bodyPr/>
        <a:lstStyle/>
        <a:p>
          <a:endParaRPr lang="en-US"/>
        </a:p>
      </dgm:t>
    </dgm:pt>
    <dgm:pt modelId="{BFAE1A8B-9685-4C91-8FB9-5DDC7A24E2E5}" type="sibTrans" cxnId="{9005E70F-CB39-49F1-A6A6-77CC06DBE858}">
      <dgm:prSet/>
      <dgm:spPr/>
      <dgm:t>
        <a:bodyPr/>
        <a:lstStyle/>
        <a:p>
          <a:endParaRPr lang="en-US"/>
        </a:p>
      </dgm:t>
    </dgm:pt>
    <dgm:pt modelId="{41B99F33-F4AE-4F78-AE2F-62B5BEB42652}">
      <dgm:prSet custT="1"/>
      <dgm:spPr/>
      <dgm:t>
        <a:bodyPr/>
        <a:lstStyle/>
        <a:p>
          <a:endParaRPr lang="en-US" sz="1400" dirty="0"/>
        </a:p>
      </dgm:t>
    </dgm:pt>
    <dgm:pt modelId="{98D4C96C-8B34-4974-B81C-1A97D0243941}" type="sibTrans" cxnId="{77DA5616-2EBA-4552-8203-B53B53BD56EC}">
      <dgm:prSet/>
      <dgm:spPr/>
      <dgm:t>
        <a:bodyPr/>
        <a:lstStyle/>
        <a:p>
          <a:endParaRPr lang="en-US"/>
        </a:p>
      </dgm:t>
    </dgm:pt>
    <dgm:pt modelId="{CC61274F-C350-41F7-B1F7-55F71EED0DA4}" type="parTrans" cxnId="{77DA5616-2EBA-4552-8203-B53B53BD56EC}">
      <dgm:prSet/>
      <dgm:spPr/>
      <dgm:t>
        <a:bodyPr/>
        <a:lstStyle/>
        <a:p>
          <a:endParaRPr lang="en-US"/>
        </a:p>
      </dgm:t>
    </dgm:pt>
    <dgm:pt modelId="{1D53E991-81DB-4F51-BE53-0578FFCC8F94}">
      <dgm:prSet custT="1"/>
      <dgm:spPr/>
      <dgm:t>
        <a:bodyPr/>
        <a:lstStyle/>
        <a:p>
          <a:r>
            <a:rPr lang="en-US" sz="1200" dirty="0"/>
            <a:t>Once a semester meetings of Task Force</a:t>
          </a:r>
        </a:p>
      </dgm:t>
    </dgm:pt>
    <dgm:pt modelId="{CA7C48E5-54C1-4D69-81D4-EE38AC7C1B40}" type="sibTrans" cxnId="{5C023BE1-BA42-489B-A173-482ADB939666}">
      <dgm:prSet/>
      <dgm:spPr/>
      <dgm:t>
        <a:bodyPr/>
        <a:lstStyle/>
        <a:p>
          <a:endParaRPr lang="en-US"/>
        </a:p>
      </dgm:t>
    </dgm:pt>
    <dgm:pt modelId="{A30B2AAC-91E0-48D0-9B7A-067F1CEAD082}" type="parTrans" cxnId="{5C023BE1-BA42-489B-A173-482ADB939666}">
      <dgm:prSet/>
      <dgm:spPr/>
      <dgm:t>
        <a:bodyPr/>
        <a:lstStyle/>
        <a:p>
          <a:endParaRPr lang="en-US"/>
        </a:p>
      </dgm:t>
    </dgm:pt>
    <dgm:pt modelId="{775B6AD4-8FB5-4928-A9D7-0DEB7E44DC68}">
      <dgm:prSet custT="1"/>
      <dgm:spPr/>
      <dgm:t>
        <a:bodyPr/>
        <a:lstStyle/>
        <a:p>
          <a:r>
            <a:rPr lang="en-US" sz="1200" dirty="0"/>
            <a:t>Review of student success data</a:t>
          </a:r>
        </a:p>
      </dgm:t>
    </dgm:pt>
    <dgm:pt modelId="{F2FB5459-CD1D-4764-99C5-C4096F910A50}" type="sibTrans" cxnId="{044A917D-517F-47C1-80E0-8E9FEF3AEF04}">
      <dgm:prSet/>
      <dgm:spPr/>
      <dgm:t>
        <a:bodyPr/>
        <a:lstStyle/>
        <a:p>
          <a:endParaRPr lang="en-US"/>
        </a:p>
      </dgm:t>
    </dgm:pt>
    <dgm:pt modelId="{9FC467CB-E7CC-44F1-9130-59B2E6F11C1C}" type="parTrans" cxnId="{044A917D-517F-47C1-80E0-8E9FEF3AEF04}">
      <dgm:prSet/>
      <dgm:spPr/>
      <dgm:t>
        <a:bodyPr/>
        <a:lstStyle/>
        <a:p>
          <a:endParaRPr lang="en-US"/>
        </a:p>
      </dgm:t>
    </dgm:pt>
    <dgm:pt modelId="{59E8B8BD-AC31-44B2-8669-CCC2DDF8F5B9}">
      <dgm:prSet custT="1"/>
      <dgm:spPr/>
      <dgm:t>
        <a:bodyPr/>
        <a:lstStyle/>
        <a:p>
          <a:r>
            <a:rPr lang="en-US" sz="1200" dirty="0"/>
            <a:t>3 E's of Excellence</a:t>
          </a:r>
        </a:p>
      </dgm:t>
    </dgm:pt>
    <dgm:pt modelId="{44F0CC53-6D1E-4249-A007-6E91B2473A37}" type="sibTrans" cxnId="{41B005D1-9681-4B78-97E1-E9C87D04551F}">
      <dgm:prSet/>
      <dgm:spPr/>
      <dgm:t>
        <a:bodyPr/>
        <a:lstStyle/>
        <a:p>
          <a:endParaRPr lang="en-US"/>
        </a:p>
      </dgm:t>
    </dgm:pt>
    <dgm:pt modelId="{A2B5ACB1-88D8-4AE2-9650-181ED6BDF650}" type="parTrans" cxnId="{41B005D1-9681-4B78-97E1-E9C87D04551F}">
      <dgm:prSet/>
      <dgm:spPr/>
      <dgm:t>
        <a:bodyPr/>
        <a:lstStyle/>
        <a:p>
          <a:endParaRPr lang="en-US"/>
        </a:p>
      </dgm:t>
    </dgm:pt>
    <dgm:pt modelId="{7601233A-721D-486D-89F1-BBA3312C10EA}">
      <dgm:prSet phldrT="[Text]" custT="1"/>
      <dgm:spPr/>
      <dgm:t>
        <a:bodyPr/>
        <a:lstStyle/>
        <a:p>
          <a:endParaRPr lang="en-US" sz="1100" dirty="0"/>
        </a:p>
      </dgm:t>
    </dgm:pt>
    <dgm:pt modelId="{F93CA104-BD52-4197-BD5B-0CF1CF8C7063}" type="parTrans" cxnId="{BC756EFD-F9C0-4891-8D98-AC9E2D886D35}">
      <dgm:prSet/>
      <dgm:spPr/>
      <dgm:t>
        <a:bodyPr/>
        <a:lstStyle/>
        <a:p>
          <a:endParaRPr lang="en-US"/>
        </a:p>
      </dgm:t>
    </dgm:pt>
    <dgm:pt modelId="{6E9D8E2F-2A33-4408-804E-44EAFC5C90A9}" type="sibTrans" cxnId="{BC756EFD-F9C0-4891-8D98-AC9E2D886D35}">
      <dgm:prSet/>
      <dgm:spPr/>
      <dgm:t>
        <a:bodyPr/>
        <a:lstStyle/>
        <a:p>
          <a:endParaRPr lang="en-US"/>
        </a:p>
      </dgm:t>
    </dgm:pt>
    <dgm:pt modelId="{3A9253ED-511A-4C51-A7CD-9A49A52C7657}" type="pres">
      <dgm:prSet presAssocID="{542F76C4-2220-4FE4-AA55-E3E43FA1E1C1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E93115-22A5-4F88-86EC-73DC72B18110}" type="pres">
      <dgm:prSet presAssocID="{542F76C4-2220-4FE4-AA55-E3E43FA1E1C1}" presName="children" presStyleCnt="0"/>
      <dgm:spPr/>
    </dgm:pt>
    <dgm:pt modelId="{0AD330B7-30FC-4EAE-965C-E88F8D700296}" type="pres">
      <dgm:prSet presAssocID="{542F76C4-2220-4FE4-AA55-E3E43FA1E1C1}" presName="child1group" presStyleCnt="0"/>
      <dgm:spPr/>
    </dgm:pt>
    <dgm:pt modelId="{C60291C8-7CB6-4112-9F1C-897BED1910F2}" type="pres">
      <dgm:prSet presAssocID="{542F76C4-2220-4FE4-AA55-E3E43FA1E1C1}" presName="child1" presStyleLbl="bgAcc1" presStyleIdx="0" presStyleCnt="4" custScaleY="76663" custLinFactNeighborX="4913" custLinFactNeighborY="-18013"/>
      <dgm:spPr/>
      <dgm:t>
        <a:bodyPr/>
        <a:lstStyle/>
        <a:p>
          <a:endParaRPr lang="en-US"/>
        </a:p>
      </dgm:t>
    </dgm:pt>
    <dgm:pt modelId="{F83CF0A6-FF69-4F78-B822-3A3398329ACF}" type="pres">
      <dgm:prSet presAssocID="{542F76C4-2220-4FE4-AA55-E3E43FA1E1C1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13671D-FB0C-4FC2-8226-C69C2A7372EE}" type="pres">
      <dgm:prSet presAssocID="{542F76C4-2220-4FE4-AA55-E3E43FA1E1C1}" presName="child2group" presStyleCnt="0"/>
      <dgm:spPr/>
    </dgm:pt>
    <dgm:pt modelId="{A596F328-8339-4A4F-8422-6C009739CD6E}" type="pres">
      <dgm:prSet presAssocID="{542F76C4-2220-4FE4-AA55-E3E43FA1E1C1}" presName="child2" presStyleLbl="bgAcc1" presStyleIdx="1" presStyleCnt="4" custScaleY="80982" custLinFactNeighborX="-3071" custLinFactNeighborY="-16117"/>
      <dgm:spPr/>
      <dgm:t>
        <a:bodyPr/>
        <a:lstStyle/>
        <a:p>
          <a:endParaRPr lang="en-US"/>
        </a:p>
      </dgm:t>
    </dgm:pt>
    <dgm:pt modelId="{837FE71A-E70C-4DE4-AC4A-1BA54EA5998A}" type="pres">
      <dgm:prSet presAssocID="{542F76C4-2220-4FE4-AA55-E3E43FA1E1C1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5D216D-518E-4625-80D9-D20F4EB61A5D}" type="pres">
      <dgm:prSet presAssocID="{542F76C4-2220-4FE4-AA55-E3E43FA1E1C1}" presName="child3group" presStyleCnt="0"/>
      <dgm:spPr/>
    </dgm:pt>
    <dgm:pt modelId="{4F2F8D02-C20D-4802-8CFA-D4A803755CA0}" type="pres">
      <dgm:prSet presAssocID="{542F76C4-2220-4FE4-AA55-E3E43FA1E1C1}" presName="child3" presStyleLbl="bgAcc1" presStyleIdx="2" presStyleCnt="4" custScaleX="107578" custScaleY="93729" custLinFactNeighborX="921" custLinFactNeighborY="4266"/>
      <dgm:spPr/>
      <dgm:t>
        <a:bodyPr/>
        <a:lstStyle/>
        <a:p>
          <a:endParaRPr lang="en-US"/>
        </a:p>
      </dgm:t>
    </dgm:pt>
    <dgm:pt modelId="{6E9BE2A2-EFC3-4368-BEF0-23B22BC4C6F2}" type="pres">
      <dgm:prSet presAssocID="{542F76C4-2220-4FE4-AA55-E3E43FA1E1C1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760EF2-8D3B-4A1C-B40C-18032E1CF553}" type="pres">
      <dgm:prSet presAssocID="{542F76C4-2220-4FE4-AA55-E3E43FA1E1C1}" presName="child4group" presStyleCnt="0"/>
      <dgm:spPr/>
    </dgm:pt>
    <dgm:pt modelId="{7D8FD9D5-5904-4C34-8695-9EC66C122DD5}" type="pres">
      <dgm:prSet presAssocID="{542F76C4-2220-4FE4-AA55-E3E43FA1E1C1}" presName="child4" presStyleLbl="bgAcc1" presStyleIdx="3" presStyleCnt="4" custScaleX="99993" custScaleY="78407" custLinFactNeighborX="225" custLinFactNeighborY="16117"/>
      <dgm:spPr/>
      <dgm:t>
        <a:bodyPr/>
        <a:lstStyle/>
        <a:p>
          <a:endParaRPr lang="en-US"/>
        </a:p>
      </dgm:t>
    </dgm:pt>
    <dgm:pt modelId="{7DC1B38A-9638-4BC8-9756-8AF1FEF33961}" type="pres">
      <dgm:prSet presAssocID="{542F76C4-2220-4FE4-AA55-E3E43FA1E1C1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A68A44-FFBC-417C-B0B5-C060D7A82336}" type="pres">
      <dgm:prSet presAssocID="{542F76C4-2220-4FE4-AA55-E3E43FA1E1C1}" presName="childPlaceholder" presStyleCnt="0"/>
      <dgm:spPr/>
    </dgm:pt>
    <dgm:pt modelId="{773D4530-18CC-4457-9963-006AAA295899}" type="pres">
      <dgm:prSet presAssocID="{542F76C4-2220-4FE4-AA55-E3E43FA1E1C1}" presName="circle" presStyleCnt="0"/>
      <dgm:spPr/>
    </dgm:pt>
    <dgm:pt modelId="{A708100F-33B0-4AD6-A8E0-BE59656CA86F}" type="pres">
      <dgm:prSet presAssocID="{542F76C4-2220-4FE4-AA55-E3E43FA1E1C1}" presName="quadrant1" presStyleLbl="node1" presStyleIdx="0" presStyleCnt="4" custLinFactNeighborX="166" custLinFactNeighborY="32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64D060-183B-4CF3-B08D-6B6C33536E60}" type="pres">
      <dgm:prSet presAssocID="{542F76C4-2220-4FE4-AA55-E3E43FA1E1C1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1175F2-979B-4501-A715-0779E052C9A7}" type="pres">
      <dgm:prSet presAssocID="{542F76C4-2220-4FE4-AA55-E3E43FA1E1C1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88F00-7BD5-4F59-87B1-8D151545B10C}" type="pres">
      <dgm:prSet presAssocID="{542F76C4-2220-4FE4-AA55-E3E43FA1E1C1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962E96-A128-4E60-A6F8-CA10283B916B}" type="pres">
      <dgm:prSet presAssocID="{542F76C4-2220-4FE4-AA55-E3E43FA1E1C1}" presName="quadrantPlaceholder" presStyleCnt="0"/>
      <dgm:spPr/>
    </dgm:pt>
    <dgm:pt modelId="{BDB25EEE-7F89-4FA5-9588-2DA99892F0A4}" type="pres">
      <dgm:prSet presAssocID="{542F76C4-2220-4FE4-AA55-E3E43FA1E1C1}" presName="center1" presStyleLbl="fgShp" presStyleIdx="0" presStyleCnt="2"/>
      <dgm:spPr/>
    </dgm:pt>
    <dgm:pt modelId="{F21A6684-04F6-46CC-9E63-4B95AE92610A}" type="pres">
      <dgm:prSet presAssocID="{542F76C4-2220-4FE4-AA55-E3E43FA1E1C1}" presName="center2" presStyleLbl="fgShp" presStyleIdx="1" presStyleCnt="2"/>
      <dgm:spPr/>
    </dgm:pt>
  </dgm:ptLst>
  <dgm:cxnLst>
    <dgm:cxn modelId="{AC143767-8CFC-493E-9439-07F406522B4C}" type="presOf" srcId="{1DFE48CC-152F-4012-9D03-8DFEE52A822C}" destId="{C60291C8-7CB6-4112-9F1C-897BED1910F2}" srcOrd="0" destOrd="0" presId="urn:microsoft.com/office/officeart/2005/8/layout/cycle4"/>
    <dgm:cxn modelId="{0E8F824F-FEC2-4AEA-8628-7E069299A2BF}" type="presOf" srcId="{5F78CFEF-C98A-4BF4-B30A-78BE25541EA1}" destId="{6E9BE2A2-EFC3-4368-BEF0-23B22BC4C6F2}" srcOrd="1" destOrd="1" presId="urn:microsoft.com/office/officeart/2005/8/layout/cycle4"/>
    <dgm:cxn modelId="{C6F41695-5954-4AB3-B9FA-D107A1E6CBB0}" srcId="{542F76C4-2220-4FE4-AA55-E3E43FA1E1C1}" destId="{CEFFC894-5A6D-47BC-9C4F-DFD6DCE1F081}" srcOrd="3" destOrd="0" parTransId="{E64122B5-7D28-46AE-82CA-5EA474B7C162}" sibTransId="{16E42C28-7BE7-492B-96BC-5ACD2A1EE8C9}"/>
    <dgm:cxn modelId="{FD4E9114-6FED-4AFA-9FF8-F4EEB5C0CF5B}" type="presOf" srcId="{E157FFED-7C5E-49BC-86EC-25FD7559803A}" destId="{6E9BE2A2-EFC3-4368-BEF0-23B22BC4C6F2}" srcOrd="1" destOrd="4" presId="urn:microsoft.com/office/officeart/2005/8/layout/cycle4"/>
    <dgm:cxn modelId="{5C023BE1-BA42-489B-A173-482ADB939666}" srcId="{CEFFC894-5A6D-47BC-9C4F-DFD6DCE1F081}" destId="{1D53E991-81DB-4F51-BE53-0578FFCC8F94}" srcOrd="2" destOrd="0" parTransId="{A30B2AAC-91E0-48D0-9B7A-067F1CEAD082}" sibTransId="{CA7C48E5-54C1-4D69-81D4-EE38AC7C1B40}"/>
    <dgm:cxn modelId="{BF296210-D7B0-4F4E-B7C9-A8E68687149E}" type="presOf" srcId="{59E8B8BD-AC31-44B2-8669-CCC2DDF8F5B9}" destId="{7DC1B38A-9638-4BC8-9756-8AF1FEF33961}" srcOrd="1" destOrd="0" presId="urn:microsoft.com/office/officeart/2005/8/layout/cycle4"/>
    <dgm:cxn modelId="{EFEAFF6C-9DA9-4763-A273-926C1F9F5682}" type="presOf" srcId="{F40D9C33-D10F-4C3A-97E6-BDDF2133646E}" destId="{A596F328-8339-4A4F-8422-6C009739CD6E}" srcOrd="0" destOrd="2" presId="urn:microsoft.com/office/officeart/2005/8/layout/cycle4"/>
    <dgm:cxn modelId="{BD45C67E-14BA-4DED-AFAC-8E056C66AB3B}" type="presOf" srcId="{1D53E991-81DB-4F51-BE53-0578FFCC8F94}" destId="{7D8FD9D5-5904-4C34-8695-9EC66C122DD5}" srcOrd="0" destOrd="2" presId="urn:microsoft.com/office/officeart/2005/8/layout/cycle4"/>
    <dgm:cxn modelId="{E545D847-DA89-4C32-A293-CEE78593130C}" srcId="{485A84D3-AF67-4086-90A6-3845BF4BF006}" destId="{AE7C90CA-C1A7-4457-903C-30890E2428AE}" srcOrd="2" destOrd="0" parTransId="{01604F20-A4BB-4497-8FF0-C4DFF89D22C5}" sibTransId="{AB123446-3562-4F9F-BF91-BB7723CE400F}"/>
    <dgm:cxn modelId="{41B005D1-9681-4B78-97E1-E9C87D04551F}" srcId="{CEFFC894-5A6D-47BC-9C4F-DFD6DCE1F081}" destId="{59E8B8BD-AC31-44B2-8669-CCC2DDF8F5B9}" srcOrd="0" destOrd="0" parTransId="{A2B5ACB1-88D8-4AE2-9650-181ED6BDF650}" sibTransId="{44F0CC53-6D1E-4249-A007-6E91B2473A37}"/>
    <dgm:cxn modelId="{2E54B1D3-2289-4D4E-B69D-F5A13E00256E}" type="presOf" srcId="{41B99F33-F4AE-4F78-AE2F-62B5BEB42652}" destId="{7DC1B38A-9638-4BC8-9756-8AF1FEF33961}" srcOrd="1" destOrd="3" presId="urn:microsoft.com/office/officeart/2005/8/layout/cycle4"/>
    <dgm:cxn modelId="{6C744DEA-0759-4B8A-8FB9-B9B1421FD17D}" srcId="{042E64AF-2F8A-4FBB-B103-37DECBAED9D9}" destId="{7E569FD7-2C98-4D9B-B7E7-98243A8FE891}" srcOrd="0" destOrd="0" parTransId="{948DD39C-D125-43FC-8F9C-9FD796F49945}" sibTransId="{DC5B15FE-55C2-4297-BAD4-D0951E9AC917}"/>
    <dgm:cxn modelId="{DA755D80-47CC-4BEA-8D19-1165AD3244A5}" type="presOf" srcId="{CEFFC894-5A6D-47BC-9C4F-DFD6DCE1F081}" destId="{77C88F00-7BD5-4F59-87B1-8D151545B10C}" srcOrd="0" destOrd="0" presId="urn:microsoft.com/office/officeart/2005/8/layout/cycle4"/>
    <dgm:cxn modelId="{6CC84891-0457-4B14-ADB9-1C9FCA415B94}" type="presOf" srcId="{1D53E991-81DB-4F51-BE53-0578FFCC8F94}" destId="{7DC1B38A-9638-4BC8-9756-8AF1FEF33961}" srcOrd="1" destOrd="2" presId="urn:microsoft.com/office/officeart/2005/8/layout/cycle4"/>
    <dgm:cxn modelId="{7F859EFB-9D7F-4EC5-9E60-DBEDBBBCEEAD}" type="presOf" srcId="{AE7C90CA-C1A7-4457-903C-30890E2428AE}" destId="{F83CF0A6-FF69-4F78-B822-3A3398329ACF}" srcOrd="1" destOrd="2" presId="urn:microsoft.com/office/officeart/2005/8/layout/cycle4"/>
    <dgm:cxn modelId="{C5F1E298-374F-4480-AEAB-9F4D13F0ADD8}" type="presOf" srcId="{7E569FD7-2C98-4D9B-B7E7-98243A8FE891}" destId="{6E9BE2A2-EFC3-4368-BEF0-23B22BC4C6F2}" srcOrd="1" destOrd="0" presId="urn:microsoft.com/office/officeart/2005/8/layout/cycle4"/>
    <dgm:cxn modelId="{75C50BE2-B057-45FD-88AD-4C5F31FA8F69}" type="presOf" srcId="{7E569FD7-2C98-4D9B-B7E7-98243A8FE891}" destId="{4F2F8D02-C20D-4802-8CFA-D4A803755CA0}" srcOrd="0" destOrd="0" presId="urn:microsoft.com/office/officeart/2005/8/layout/cycle4"/>
    <dgm:cxn modelId="{27BEBEFA-0CF5-4C33-B4B0-5B8388740FCB}" type="presOf" srcId="{7601233A-721D-486D-89F1-BBA3312C10EA}" destId="{4F2F8D02-C20D-4802-8CFA-D4A803755CA0}" srcOrd="0" destOrd="5" presId="urn:microsoft.com/office/officeart/2005/8/layout/cycle4"/>
    <dgm:cxn modelId="{CA98DC02-733E-4052-9B12-76C90A1CEBEA}" type="presOf" srcId="{E8D8CEFC-9B0B-4F1F-A4DA-68010D3365F7}" destId="{F83CF0A6-FF69-4F78-B822-3A3398329ACF}" srcOrd="1" destOrd="1" presId="urn:microsoft.com/office/officeart/2005/8/layout/cycle4"/>
    <dgm:cxn modelId="{67952B48-B0F5-43CF-90B2-768C2F576620}" srcId="{D41C777C-D5BE-4FC5-9EE8-A64EDF3BD3F1}" destId="{35CFA753-90E5-422C-B756-F0978444FAA8}" srcOrd="0" destOrd="0" parTransId="{D7F0B0E8-7B94-4972-B584-8C122FF9D7FA}" sibTransId="{9E5B22B6-42B6-4050-B55A-4D9A8992B2C5}"/>
    <dgm:cxn modelId="{1730FDEF-6D1B-4F4E-9644-B79FFEDC36B1}" type="presOf" srcId="{79333C42-F551-44E8-A36F-A3C1F7C90515}" destId="{4F2F8D02-C20D-4802-8CFA-D4A803755CA0}" srcOrd="0" destOrd="3" presId="urn:microsoft.com/office/officeart/2005/8/layout/cycle4"/>
    <dgm:cxn modelId="{52FBCF2B-7A5A-49F7-9570-FCF4DCF46091}" srcId="{042E64AF-2F8A-4FBB-B103-37DECBAED9D9}" destId="{79333C42-F551-44E8-A36F-A3C1F7C90515}" srcOrd="3" destOrd="0" parTransId="{4C51A0A9-664D-4A19-A381-6BA1817ABBBF}" sibTransId="{DBDE2973-ED32-443D-BFBD-3CAE51DE6C1B}"/>
    <dgm:cxn modelId="{8617C842-AE4D-462F-96CA-6EA8C6320DF2}" type="presOf" srcId="{77D43075-9924-4641-A2BD-7D73B527182B}" destId="{837FE71A-E70C-4DE4-AC4A-1BA54EA5998A}" srcOrd="1" destOrd="1" presId="urn:microsoft.com/office/officeart/2005/8/layout/cycle4"/>
    <dgm:cxn modelId="{8F237408-D1F8-426A-9E41-38C4EB44A4D0}" srcId="{042E64AF-2F8A-4FBB-B103-37DECBAED9D9}" destId="{5F78CFEF-C98A-4BF4-B30A-78BE25541EA1}" srcOrd="1" destOrd="0" parTransId="{72A2887D-C240-4724-AA3A-293A723762EC}" sibTransId="{FBB13B3A-528D-4D88-A5A0-1D5215246789}"/>
    <dgm:cxn modelId="{40F7DED0-FE45-4FF5-A167-B1B3AAE3C072}" type="presOf" srcId="{E8D8CEFC-9B0B-4F1F-A4DA-68010D3365F7}" destId="{C60291C8-7CB6-4112-9F1C-897BED1910F2}" srcOrd="0" destOrd="1" presId="urn:microsoft.com/office/officeart/2005/8/layout/cycle4"/>
    <dgm:cxn modelId="{9005E70F-CB39-49F1-A6A6-77CC06DBE858}" srcId="{042E64AF-2F8A-4FBB-B103-37DECBAED9D9}" destId="{E157FFED-7C5E-49BC-86EC-25FD7559803A}" srcOrd="4" destOrd="0" parTransId="{F1AC839F-2B6C-4283-9E07-9C72DFC44E85}" sibTransId="{BFAE1A8B-9685-4C91-8FB9-5DDC7A24E2E5}"/>
    <dgm:cxn modelId="{A87F1FA0-6C7A-4EED-832B-50ECB1B90604}" srcId="{542F76C4-2220-4FE4-AA55-E3E43FA1E1C1}" destId="{042E64AF-2F8A-4FBB-B103-37DECBAED9D9}" srcOrd="2" destOrd="0" parTransId="{ADD099FF-4DA3-47E8-BD22-333F31868E7F}" sibTransId="{B9359FF5-BAEB-4EC0-AD00-0F2D3B0DA956}"/>
    <dgm:cxn modelId="{50286D91-344C-49EA-8F19-62F1A809B5ED}" type="presOf" srcId="{542F76C4-2220-4FE4-AA55-E3E43FA1E1C1}" destId="{3A9253ED-511A-4C51-A7CD-9A49A52C7657}" srcOrd="0" destOrd="0" presId="urn:microsoft.com/office/officeart/2005/8/layout/cycle4"/>
    <dgm:cxn modelId="{D896CA9D-C719-4A71-A854-9CCA894EA3EF}" type="presOf" srcId="{79333C42-F551-44E8-A36F-A3C1F7C90515}" destId="{6E9BE2A2-EFC3-4368-BEF0-23B22BC4C6F2}" srcOrd="1" destOrd="3" presId="urn:microsoft.com/office/officeart/2005/8/layout/cycle4"/>
    <dgm:cxn modelId="{0332D23B-D6AD-4DB8-9097-E58AA4B8E591}" type="presOf" srcId="{56BD0582-B34E-46E5-8986-5CC20E9E9B04}" destId="{6E9BE2A2-EFC3-4368-BEF0-23B22BC4C6F2}" srcOrd="1" destOrd="2" presId="urn:microsoft.com/office/officeart/2005/8/layout/cycle4"/>
    <dgm:cxn modelId="{24B9719D-B315-4D56-B68F-572877817DCB}" srcId="{542F76C4-2220-4FE4-AA55-E3E43FA1E1C1}" destId="{D41C777C-D5BE-4FC5-9EE8-A64EDF3BD3F1}" srcOrd="1" destOrd="0" parTransId="{9ED1EB73-C535-48DE-B0C2-AA5424B7640B}" sibTransId="{4154481E-1CED-41CF-B676-AA98B83542DC}"/>
    <dgm:cxn modelId="{9BBC8E4D-17EE-461A-B0AF-D785EBD3023E}" type="presOf" srcId="{485A84D3-AF67-4086-90A6-3845BF4BF006}" destId="{A708100F-33B0-4AD6-A8E0-BE59656CA86F}" srcOrd="0" destOrd="0" presId="urn:microsoft.com/office/officeart/2005/8/layout/cycle4"/>
    <dgm:cxn modelId="{1FDB9133-9878-410F-8B27-0CB39E3E1AC8}" srcId="{042E64AF-2F8A-4FBB-B103-37DECBAED9D9}" destId="{56BD0582-B34E-46E5-8986-5CC20E9E9B04}" srcOrd="2" destOrd="0" parTransId="{9BE62334-51CC-45F3-B6E2-EF5D8704F191}" sibTransId="{9D5B9AD1-4395-41B8-B932-673F296E9555}"/>
    <dgm:cxn modelId="{552AAB09-DD12-4485-B1D3-1E9D5FFED066}" srcId="{D41C777C-D5BE-4FC5-9EE8-A64EDF3BD3F1}" destId="{F40D9C33-D10F-4C3A-97E6-BDDF2133646E}" srcOrd="2" destOrd="0" parTransId="{7B3D8191-2400-44BC-885B-5A6D1E549BF0}" sibTransId="{87AFB4BB-AD49-4472-8922-3F3FAFA72164}"/>
    <dgm:cxn modelId="{B4F951C6-FAF5-4B48-BC28-73A79C51CD25}" type="presOf" srcId="{56BD0582-B34E-46E5-8986-5CC20E9E9B04}" destId="{4F2F8D02-C20D-4802-8CFA-D4A803755CA0}" srcOrd="0" destOrd="2" presId="urn:microsoft.com/office/officeart/2005/8/layout/cycle4"/>
    <dgm:cxn modelId="{B76268D3-58FF-4FD5-97F6-9A9330CCC88A}" type="presOf" srcId="{41B99F33-F4AE-4F78-AE2F-62B5BEB42652}" destId="{7D8FD9D5-5904-4C34-8695-9EC66C122DD5}" srcOrd="0" destOrd="3" presId="urn:microsoft.com/office/officeart/2005/8/layout/cycle4"/>
    <dgm:cxn modelId="{A1EA9F26-EE69-4B5D-8F4B-B065FBE7962B}" type="presOf" srcId="{5F78CFEF-C98A-4BF4-B30A-78BE25541EA1}" destId="{4F2F8D02-C20D-4802-8CFA-D4A803755CA0}" srcOrd="0" destOrd="1" presId="urn:microsoft.com/office/officeart/2005/8/layout/cycle4"/>
    <dgm:cxn modelId="{044A917D-517F-47C1-80E0-8E9FEF3AEF04}" srcId="{CEFFC894-5A6D-47BC-9C4F-DFD6DCE1F081}" destId="{775B6AD4-8FB5-4928-A9D7-0DEB7E44DC68}" srcOrd="1" destOrd="0" parTransId="{9FC467CB-E7CC-44F1-9130-59B2E6F11C1C}" sibTransId="{F2FB5459-CD1D-4764-99C5-C4096F910A50}"/>
    <dgm:cxn modelId="{BC756EFD-F9C0-4891-8D98-AC9E2D886D35}" srcId="{042E64AF-2F8A-4FBB-B103-37DECBAED9D9}" destId="{7601233A-721D-486D-89F1-BBA3312C10EA}" srcOrd="5" destOrd="0" parTransId="{F93CA104-BD52-4197-BD5B-0CF1CF8C7063}" sibTransId="{6E9D8E2F-2A33-4408-804E-44EAFC5C90A9}"/>
    <dgm:cxn modelId="{74226203-1634-441E-AD45-62A44914C18B}" type="presOf" srcId="{E157FFED-7C5E-49BC-86EC-25FD7559803A}" destId="{4F2F8D02-C20D-4802-8CFA-D4A803755CA0}" srcOrd="0" destOrd="4" presId="urn:microsoft.com/office/officeart/2005/8/layout/cycle4"/>
    <dgm:cxn modelId="{177D010D-718E-4849-80F8-E796D8407E30}" srcId="{485A84D3-AF67-4086-90A6-3845BF4BF006}" destId="{E8D8CEFC-9B0B-4F1F-A4DA-68010D3365F7}" srcOrd="1" destOrd="0" parTransId="{6106DB59-1AEC-4204-ACBC-198B5A0787BF}" sibTransId="{AF0C0D0F-8B44-4814-9A45-1040755C3C1F}"/>
    <dgm:cxn modelId="{7FA14F1D-3E48-46AC-BB61-01487A3817D2}" srcId="{D41C777C-D5BE-4FC5-9EE8-A64EDF3BD3F1}" destId="{77D43075-9924-4641-A2BD-7D73B527182B}" srcOrd="1" destOrd="0" parTransId="{F2095ED9-9A92-4B44-8F9E-335BB3C5A6AB}" sibTransId="{4EC7DAC7-AC76-4422-89A4-18E944C8D779}"/>
    <dgm:cxn modelId="{489492CE-7B19-47CB-A86A-8D278AD3179E}" type="presOf" srcId="{775B6AD4-8FB5-4928-A9D7-0DEB7E44DC68}" destId="{7DC1B38A-9638-4BC8-9756-8AF1FEF33961}" srcOrd="1" destOrd="1" presId="urn:microsoft.com/office/officeart/2005/8/layout/cycle4"/>
    <dgm:cxn modelId="{29FEEB1A-09F4-4333-8C49-791FA282147F}" type="presOf" srcId="{35CFA753-90E5-422C-B756-F0978444FAA8}" destId="{A596F328-8339-4A4F-8422-6C009739CD6E}" srcOrd="0" destOrd="0" presId="urn:microsoft.com/office/officeart/2005/8/layout/cycle4"/>
    <dgm:cxn modelId="{513B8FB4-099D-48F7-9759-25B774D41C99}" srcId="{485A84D3-AF67-4086-90A6-3845BF4BF006}" destId="{1DFE48CC-152F-4012-9D03-8DFEE52A822C}" srcOrd="0" destOrd="0" parTransId="{9D673EC3-0A9E-4C94-885B-9353BAD02105}" sibTransId="{2F39F1FE-3E44-4790-8A0A-2E86362F704E}"/>
    <dgm:cxn modelId="{43C2DA2B-4D51-482B-9491-04B67D75C5EB}" type="presOf" srcId="{59E8B8BD-AC31-44B2-8669-CCC2DDF8F5B9}" destId="{7D8FD9D5-5904-4C34-8695-9EC66C122DD5}" srcOrd="0" destOrd="0" presId="urn:microsoft.com/office/officeart/2005/8/layout/cycle4"/>
    <dgm:cxn modelId="{77DA5616-2EBA-4552-8203-B53B53BD56EC}" srcId="{CEFFC894-5A6D-47BC-9C4F-DFD6DCE1F081}" destId="{41B99F33-F4AE-4F78-AE2F-62B5BEB42652}" srcOrd="3" destOrd="0" parTransId="{CC61274F-C350-41F7-B1F7-55F71EED0DA4}" sibTransId="{98D4C96C-8B34-4974-B81C-1A97D0243941}"/>
    <dgm:cxn modelId="{F724566F-F2DC-4DE9-B0C3-C2853584DDF2}" type="presOf" srcId="{F40D9C33-D10F-4C3A-97E6-BDDF2133646E}" destId="{837FE71A-E70C-4DE4-AC4A-1BA54EA5998A}" srcOrd="1" destOrd="2" presId="urn:microsoft.com/office/officeart/2005/8/layout/cycle4"/>
    <dgm:cxn modelId="{FB0BB370-BA4A-4FE8-83B2-BEFD10EBA9A9}" type="presOf" srcId="{7601233A-721D-486D-89F1-BBA3312C10EA}" destId="{6E9BE2A2-EFC3-4368-BEF0-23B22BC4C6F2}" srcOrd="1" destOrd="5" presId="urn:microsoft.com/office/officeart/2005/8/layout/cycle4"/>
    <dgm:cxn modelId="{FEF51FEC-7AA5-4A82-9041-211180BE41B2}" type="presOf" srcId="{AE7C90CA-C1A7-4457-903C-30890E2428AE}" destId="{C60291C8-7CB6-4112-9F1C-897BED1910F2}" srcOrd="0" destOrd="2" presId="urn:microsoft.com/office/officeart/2005/8/layout/cycle4"/>
    <dgm:cxn modelId="{F480B088-131A-4216-8CFA-2F7E0961F824}" srcId="{542F76C4-2220-4FE4-AA55-E3E43FA1E1C1}" destId="{485A84D3-AF67-4086-90A6-3845BF4BF006}" srcOrd="0" destOrd="0" parTransId="{6F75D2E0-D359-4DB3-B2E8-BF75342BD3A7}" sibTransId="{258C710B-D3EE-4671-9AC7-9038018B43FB}"/>
    <dgm:cxn modelId="{D031A33E-248F-4B00-9DBA-14043930F6CF}" type="presOf" srcId="{77D43075-9924-4641-A2BD-7D73B527182B}" destId="{A596F328-8339-4A4F-8422-6C009739CD6E}" srcOrd="0" destOrd="1" presId="urn:microsoft.com/office/officeart/2005/8/layout/cycle4"/>
    <dgm:cxn modelId="{AC8C5C04-107E-4E44-9656-3B0B46064EC4}" type="presOf" srcId="{D41C777C-D5BE-4FC5-9EE8-A64EDF3BD3F1}" destId="{FA64D060-183B-4CF3-B08D-6B6C33536E60}" srcOrd="0" destOrd="0" presId="urn:microsoft.com/office/officeart/2005/8/layout/cycle4"/>
    <dgm:cxn modelId="{13EB1AB6-4055-4239-BAEB-44FF2A47530F}" type="presOf" srcId="{042E64AF-2F8A-4FBB-B103-37DECBAED9D9}" destId="{181175F2-979B-4501-A715-0779E052C9A7}" srcOrd="0" destOrd="0" presId="urn:microsoft.com/office/officeart/2005/8/layout/cycle4"/>
    <dgm:cxn modelId="{6BF6B44D-152C-4FB6-9717-F2A4C4448B90}" type="presOf" srcId="{1DFE48CC-152F-4012-9D03-8DFEE52A822C}" destId="{F83CF0A6-FF69-4F78-B822-3A3398329ACF}" srcOrd="1" destOrd="0" presId="urn:microsoft.com/office/officeart/2005/8/layout/cycle4"/>
    <dgm:cxn modelId="{B5F9368B-4A12-4DE5-B57F-EBFF503953B6}" type="presOf" srcId="{35CFA753-90E5-422C-B756-F0978444FAA8}" destId="{837FE71A-E70C-4DE4-AC4A-1BA54EA5998A}" srcOrd="1" destOrd="0" presId="urn:microsoft.com/office/officeart/2005/8/layout/cycle4"/>
    <dgm:cxn modelId="{94C2E639-28D8-4139-A12A-29783BB3C191}" type="presOf" srcId="{775B6AD4-8FB5-4928-A9D7-0DEB7E44DC68}" destId="{7D8FD9D5-5904-4C34-8695-9EC66C122DD5}" srcOrd="0" destOrd="1" presId="urn:microsoft.com/office/officeart/2005/8/layout/cycle4"/>
    <dgm:cxn modelId="{F0DD93E2-4EFD-4C55-9CB3-150E80CEB58A}" type="presParOf" srcId="{3A9253ED-511A-4C51-A7CD-9A49A52C7657}" destId="{69E93115-22A5-4F88-86EC-73DC72B18110}" srcOrd="0" destOrd="0" presId="urn:microsoft.com/office/officeart/2005/8/layout/cycle4"/>
    <dgm:cxn modelId="{E2E40E07-9A73-4ADB-95E2-C66DE9637C88}" type="presParOf" srcId="{69E93115-22A5-4F88-86EC-73DC72B18110}" destId="{0AD330B7-30FC-4EAE-965C-E88F8D700296}" srcOrd="0" destOrd="0" presId="urn:microsoft.com/office/officeart/2005/8/layout/cycle4"/>
    <dgm:cxn modelId="{3F36E4E8-7959-4F32-B50C-85B1AF230B18}" type="presParOf" srcId="{0AD330B7-30FC-4EAE-965C-E88F8D700296}" destId="{C60291C8-7CB6-4112-9F1C-897BED1910F2}" srcOrd="0" destOrd="0" presId="urn:microsoft.com/office/officeart/2005/8/layout/cycle4"/>
    <dgm:cxn modelId="{C00C1F2C-CDC1-46F4-969B-9558CF8E6463}" type="presParOf" srcId="{0AD330B7-30FC-4EAE-965C-E88F8D700296}" destId="{F83CF0A6-FF69-4F78-B822-3A3398329ACF}" srcOrd="1" destOrd="0" presId="urn:microsoft.com/office/officeart/2005/8/layout/cycle4"/>
    <dgm:cxn modelId="{AAE7266B-C3C7-41C9-ACC8-52FC7DAF8013}" type="presParOf" srcId="{69E93115-22A5-4F88-86EC-73DC72B18110}" destId="{1513671D-FB0C-4FC2-8226-C69C2A7372EE}" srcOrd="1" destOrd="0" presId="urn:microsoft.com/office/officeart/2005/8/layout/cycle4"/>
    <dgm:cxn modelId="{94BA32A2-1789-41EA-83E1-930E91CD874D}" type="presParOf" srcId="{1513671D-FB0C-4FC2-8226-C69C2A7372EE}" destId="{A596F328-8339-4A4F-8422-6C009739CD6E}" srcOrd="0" destOrd="0" presId="urn:microsoft.com/office/officeart/2005/8/layout/cycle4"/>
    <dgm:cxn modelId="{77EE7340-0F2E-4EF2-9A27-B91BD97D766C}" type="presParOf" srcId="{1513671D-FB0C-4FC2-8226-C69C2A7372EE}" destId="{837FE71A-E70C-4DE4-AC4A-1BA54EA5998A}" srcOrd="1" destOrd="0" presId="urn:microsoft.com/office/officeart/2005/8/layout/cycle4"/>
    <dgm:cxn modelId="{C63F7F42-DB5E-4170-A92C-864772F6B7F9}" type="presParOf" srcId="{69E93115-22A5-4F88-86EC-73DC72B18110}" destId="{255D216D-518E-4625-80D9-D20F4EB61A5D}" srcOrd="2" destOrd="0" presId="urn:microsoft.com/office/officeart/2005/8/layout/cycle4"/>
    <dgm:cxn modelId="{5E532A54-6F7B-405E-A749-8A5B6325FA0F}" type="presParOf" srcId="{255D216D-518E-4625-80D9-D20F4EB61A5D}" destId="{4F2F8D02-C20D-4802-8CFA-D4A803755CA0}" srcOrd="0" destOrd="0" presId="urn:microsoft.com/office/officeart/2005/8/layout/cycle4"/>
    <dgm:cxn modelId="{735A3EC9-8F28-4EDC-A386-F83183EAC849}" type="presParOf" srcId="{255D216D-518E-4625-80D9-D20F4EB61A5D}" destId="{6E9BE2A2-EFC3-4368-BEF0-23B22BC4C6F2}" srcOrd="1" destOrd="0" presId="urn:microsoft.com/office/officeart/2005/8/layout/cycle4"/>
    <dgm:cxn modelId="{EADDFC91-AD91-446B-B9D6-444863B53A02}" type="presParOf" srcId="{69E93115-22A5-4F88-86EC-73DC72B18110}" destId="{9A760EF2-8D3B-4A1C-B40C-18032E1CF553}" srcOrd="3" destOrd="0" presId="urn:microsoft.com/office/officeart/2005/8/layout/cycle4"/>
    <dgm:cxn modelId="{4DD97211-55C2-440C-AE15-5C4E9E680D17}" type="presParOf" srcId="{9A760EF2-8D3B-4A1C-B40C-18032E1CF553}" destId="{7D8FD9D5-5904-4C34-8695-9EC66C122DD5}" srcOrd="0" destOrd="0" presId="urn:microsoft.com/office/officeart/2005/8/layout/cycle4"/>
    <dgm:cxn modelId="{4EDD904D-F6B8-481A-8361-2507C0FE993C}" type="presParOf" srcId="{9A760EF2-8D3B-4A1C-B40C-18032E1CF553}" destId="{7DC1B38A-9638-4BC8-9756-8AF1FEF33961}" srcOrd="1" destOrd="0" presId="urn:microsoft.com/office/officeart/2005/8/layout/cycle4"/>
    <dgm:cxn modelId="{9C130754-22DE-444F-8F7F-0367A02B0102}" type="presParOf" srcId="{69E93115-22A5-4F88-86EC-73DC72B18110}" destId="{B2A68A44-FFBC-417C-B0B5-C060D7A82336}" srcOrd="4" destOrd="0" presId="urn:microsoft.com/office/officeart/2005/8/layout/cycle4"/>
    <dgm:cxn modelId="{824C18B8-3EE6-41E2-8A6F-42B7977C8BFF}" type="presParOf" srcId="{3A9253ED-511A-4C51-A7CD-9A49A52C7657}" destId="{773D4530-18CC-4457-9963-006AAA295899}" srcOrd="1" destOrd="0" presId="urn:microsoft.com/office/officeart/2005/8/layout/cycle4"/>
    <dgm:cxn modelId="{E34D964F-8FFE-402F-B359-D5959A4FEFD6}" type="presParOf" srcId="{773D4530-18CC-4457-9963-006AAA295899}" destId="{A708100F-33B0-4AD6-A8E0-BE59656CA86F}" srcOrd="0" destOrd="0" presId="urn:microsoft.com/office/officeart/2005/8/layout/cycle4"/>
    <dgm:cxn modelId="{55F303E0-316E-48D4-A6BB-460329814A1E}" type="presParOf" srcId="{773D4530-18CC-4457-9963-006AAA295899}" destId="{FA64D060-183B-4CF3-B08D-6B6C33536E60}" srcOrd="1" destOrd="0" presId="urn:microsoft.com/office/officeart/2005/8/layout/cycle4"/>
    <dgm:cxn modelId="{9277B66F-17C4-4138-956C-194BC6628126}" type="presParOf" srcId="{773D4530-18CC-4457-9963-006AAA295899}" destId="{181175F2-979B-4501-A715-0779E052C9A7}" srcOrd="2" destOrd="0" presId="urn:microsoft.com/office/officeart/2005/8/layout/cycle4"/>
    <dgm:cxn modelId="{33128349-EDE9-4A35-95AC-ADAA37AF65CD}" type="presParOf" srcId="{773D4530-18CC-4457-9963-006AAA295899}" destId="{77C88F00-7BD5-4F59-87B1-8D151545B10C}" srcOrd="3" destOrd="0" presId="urn:microsoft.com/office/officeart/2005/8/layout/cycle4"/>
    <dgm:cxn modelId="{8C121362-7F3E-45CC-90FB-3B014513C8FD}" type="presParOf" srcId="{773D4530-18CC-4457-9963-006AAA295899}" destId="{5D962E96-A128-4E60-A6F8-CA10283B916B}" srcOrd="4" destOrd="0" presId="urn:microsoft.com/office/officeart/2005/8/layout/cycle4"/>
    <dgm:cxn modelId="{F62E6A76-9FFA-4705-BB7B-C6F083DDB8E4}" type="presParOf" srcId="{3A9253ED-511A-4C51-A7CD-9A49A52C7657}" destId="{BDB25EEE-7F89-4FA5-9588-2DA99892F0A4}" srcOrd="2" destOrd="0" presId="urn:microsoft.com/office/officeart/2005/8/layout/cycle4"/>
    <dgm:cxn modelId="{2F7894A1-2C65-4491-AC20-CC78DEDD31B1}" type="presParOf" srcId="{3A9253ED-511A-4C51-A7CD-9A49A52C7657}" destId="{F21A6684-04F6-46CC-9E63-4B95AE92610A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355759-F62D-4CAF-950D-AE67B718DD6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50E365-58B8-48AB-96D1-D6672F92BFB1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/>
            <a:t>Educate</a:t>
          </a:r>
        </a:p>
      </dgm:t>
    </dgm:pt>
    <dgm:pt modelId="{8C2559A7-0756-4134-9D7E-C55EDB2F1FF8}" type="parTrans" cxnId="{4B5D6D56-BABA-42B1-9683-17E785545771}">
      <dgm:prSet/>
      <dgm:spPr/>
      <dgm:t>
        <a:bodyPr/>
        <a:lstStyle/>
        <a:p>
          <a:endParaRPr lang="en-US"/>
        </a:p>
      </dgm:t>
    </dgm:pt>
    <dgm:pt modelId="{A70F2ED7-A44A-4DBB-B97C-314B3F84F0D0}" type="sibTrans" cxnId="{4B5D6D56-BABA-42B1-9683-17E785545771}">
      <dgm:prSet/>
      <dgm:spPr/>
      <dgm:t>
        <a:bodyPr/>
        <a:lstStyle/>
        <a:p>
          <a:endParaRPr lang="en-US"/>
        </a:p>
      </dgm:t>
    </dgm:pt>
    <dgm:pt modelId="{81D62737-128E-41FE-9479-EAFB8D743E08}">
      <dgm:prSet phldrT="[Text]"/>
      <dgm:spPr/>
      <dgm:t>
        <a:bodyPr/>
        <a:lstStyle/>
        <a:p>
          <a:endParaRPr lang="en-US"/>
        </a:p>
      </dgm:t>
    </dgm:pt>
    <dgm:pt modelId="{C0B2ECC4-D5EE-48FC-81FC-6ED817BBE49D}" type="parTrans" cxnId="{8BD9A91B-963C-4E95-A0AB-8544D9C0EEE3}">
      <dgm:prSet/>
      <dgm:spPr/>
      <dgm:t>
        <a:bodyPr/>
        <a:lstStyle/>
        <a:p>
          <a:endParaRPr lang="en-US"/>
        </a:p>
      </dgm:t>
    </dgm:pt>
    <dgm:pt modelId="{5706E917-D429-4ADE-8044-BE87BEFCBF27}" type="sibTrans" cxnId="{8BD9A91B-963C-4E95-A0AB-8544D9C0EEE3}">
      <dgm:prSet/>
      <dgm:spPr/>
      <dgm:t>
        <a:bodyPr/>
        <a:lstStyle/>
        <a:p>
          <a:endParaRPr lang="en-US"/>
        </a:p>
      </dgm:t>
    </dgm:pt>
    <dgm:pt modelId="{C9860B61-6AEA-40F4-AC19-AE6CD7F8FD49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/>
            <a:t>Encourage</a:t>
          </a:r>
        </a:p>
      </dgm:t>
    </dgm:pt>
    <dgm:pt modelId="{001EC7BB-F2E3-4A52-BE73-9F5C82B55960}" type="parTrans" cxnId="{C3FFD470-865A-4A82-B5F1-80EBC82DD45F}">
      <dgm:prSet/>
      <dgm:spPr/>
      <dgm:t>
        <a:bodyPr/>
        <a:lstStyle/>
        <a:p>
          <a:endParaRPr lang="en-US"/>
        </a:p>
      </dgm:t>
    </dgm:pt>
    <dgm:pt modelId="{543D8D3D-6693-490B-96AD-8151E20008E7}" type="sibTrans" cxnId="{C3FFD470-865A-4A82-B5F1-80EBC82DD45F}">
      <dgm:prSet/>
      <dgm:spPr/>
      <dgm:t>
        <a:bodyPr/>
        <a:lstStyle/>
        <a:p>
          <a:endParaRPr lang="en-US"/>
        </a:p>
      </dgm:t>
    </dgm:pt>
    <dgm:pt modelId="{7DE70337-E653-4601-B11B-68346BE5A95E}">
      <dgm:prSet phldrT="[Text]"/>
      <dgm:spPr/>
      <dgm:t>
        <a:bodyPr/>
        <a:lstStyle/>
        <a:p>
          <a:r>
            <a:rPr lang="en-US"/>
            <a:t>Continue education cycle using webinars, workshops, videos, and site visits with a  greater emphasis on action</a:t>
          </a:r>
        </a:p>
      </dgm:t>
    </dgm:pt>
    <dgm:pt modelId="{289B6838-039C-434B-AEA3-2F188F20A000}" type="parTrans" cxnId="{53B84432-A470-4DE4-8142-BD3F2ABEB885}">
      <dgm:prSet/>
      <dgm:spPr/>
      <dgm:t>
        <a:bodyPr/>
        <a:lstStyle/>
        <a:p>
          <a:endParaRPr lang="en-US"/>
        </a:p>
      </dgm:t>
    </dgm:pt>
    <dgm:pt modelId="{22945690-895B-4919-BA48-81D7F5B52E7D}" type="sibTrans" cxnId="{53B84432-A470-4DE4-8142-BD3F2ABEB885}">
      <dgm:prSet/>
      <dgm:spPr/>
      <dgm:t>
        <a:bodyPr/>
        <a:lstStyle/>
        <a:p>
          <a:endParaRPr lang="en-US"/>
        </a:p>
      </dgm:t>
    </dgm:pt>
    <dgm:pt modelId="{E0984557-3200-454D-983E-5AAE092286D1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/>
            <a:t>Evaluate</a:t>
          </a:r>
        </a:p>
      </dgm:t>
    </dgm:pt>
    <dgm:pt modelId="{2CBFD8D9-2008-400D-A841-8A2F1A1D623A}" type="parTrans" cxnId="{31A4C3B3-2977-4A2A-A4F3-6F7A3A13DDD1}">
      <dgm:prSet/>
      <dgm:spPr/>
      <dgm:t>
        <a:bodyPr/>
        <a:lstStyle/>
        <a:p>
          <a:endParaRPr lang="en-US"/>
        </a:p>
      </dgm:t>
    </dgm:pt>
    <dgm:pt modelId="{2FCD62AF-27A3-4668-A77F-D023FC4FC740}" type="sibTrans" cxnId="{31A4C3B3-2977-4A2A-A4F3-6F7A3A13DDD1}">
      <dgm:prSet/>
      <dgm:spPr/>
      <dgm:t>
        <a:bodyPr/>
        <a:lstStyle/>
        <a:p>
          <a:endParaRPr lang="en-US"/>
        </a:p>
      </dgm:t>
    </dgm:pt>
    <dgm:pt modelId="{038B3B0D-58F5-4733-9AC4-B8CA19BAE618}">
      <dgm:prSet phldrT="[Text]"/>
      <dgm:spPr/>
      <dgm:t>
        <a:bodyPr/>
        <a:lstStyle/>
        <a:p>
          <a:endParaRPr lang="en-US"/>
        </a:p>
      </dgm:t>
    </dgm:pt>
    <dgm:pt modelId="{F57850CA-61E9-45BA-8933-38822D0895A4}" type="parTrans" cxnId="{725420D3-5CE7-4AF7-AD56-9C942014BE42}">
      <dgm:prSet/>
      <dgm:spPr/>
      <dgm:t>
        <a:bodyPr/>
        <a:lstStyle/>
        <a:p>
          <a:endParaRPr lang="en-US"/>
        </a:p>
      </dgm:t>
    </dgm:pt>
    <dgm:pt modelId="{2302180E-7A8F-4A82-A456-0AFA89B756F4}" type="sibTrans" cxnId="{725420D3-5CE7-4AF7-AD56-9C942014BE42}">
      <dgm:prSet/>
      <dgm:spPr/>
      <dgm:t>
        <a:bodyPr/>
        <a:lstStyle/>
        <a:p>
          <a:endParaRPr lang="en-US"/>
        </a:p>
      </dgm:t>
    </dgm:pt>
    <dgm:pt modelId="{E2398759-D0B1-4220-8887-5FA0F9700A79}">
      <dgm:prSet/>
      <dgm:spPr/>
      <dgm:t>
        <a:bodyPr/>
        <a:lstStyle/>
        <a:p>
          <a:r>
            <a:rPr lang="en-US"/>
            <a:t>Provide Conversation Webinars and face to face discussion opportunities for instructors</a:t>
          </a:r>
        </a:p>
      </dgm:t>
    </dgm:pt>
    <dgm:pt modelId="{ED77143C-0F74-4315-8EFA-3EB14D862D58}" type="parTrans" cxnId="{AFE422F6-0B5E-4019-971F-D87FBD187C61}">
      <dgm:prSet/>
      <dgm:spPr/>
      <dgm:t>
        <a:bodyPr/>
        <a:lstStyle/>
        <a:p>
          <a:endParaRPr lang="en-US"/>
        </a:p>
      </dgm:t>
    </dgm:pt>
    <dgm:pt modelId="{B440B563-41A2-4585-AE22-E0AA61E5B0E3}" type="sibTrans" cxnId="{AFE422F6-0B5E-4019-971F-D87FBD187C61}">
      <dgm:prSet/>
      <dgm:spPr/>
      <dgm:t>
        <a:bodyPr/>
        <a:lstStyle/>
        <a:p>
          <a:endParaRPr lang="en-US"/>
        </a:p>
      </dgm:t>
    </dgm:pt>
    <dgm:pt modelId="{41BBF784-A708-44A9-91E5-2EA3623639AD}">
      <dgm:prSet/>
      <dgm:spPr/>
      <dgm:t>
        <a:bodyPr/>
        <a:lstStyle/>
        <a:p>
          <a:r>
            <a:rPr lang="en-US"/>
            <a:t>Disseminate documents to all teaching in delivery method</a:t>
          </a:r>
        </a:p>
      </dgm:t>
    </dgm:pt>
    <dgm:pt modelId="{B97C2067-BED9-42FA-AF41-0713CC699007}" type="parTrans" cxnId="{E50A54C2-A6C1-415B-9445-24BBEEEA21F4}">
      <dgm:prSet/>
      <dgm:spPr/>
      <dgm:t>
        <a:bodyPr/>
        <a:lstStyle/>
        <a:p>
          <a:endParaRPr lang="en-US"/>
        </a:p>
      </dgm:t>
    </dgm:pt>
    <dgm:pt modelId="{A383E7D1-B146-4480-BF9C-3C5D43FBBC39}" type="sibTrans" cxnId="{E50A54C2-A6C1-415B-9445-24BBEEEA21F4}">
      <dgm:prSet/>
      <dgm:spPr/>
      <dgm:t>
        <a:bodyPr/>
        <a:lstStyle/>
        <a:p>
          <a:endParaRPr lang="en-US"/>
        </a:p>
      </dgm:t>
    </dgm:pt>
    <dgm:pt modelId="{293AAD1E-9EF4-405A-BF3F-8411D4B5F502}">
      <dgm:prSet/>
      <dgm:spPr/>
      <dgm:t>
        <a:bodyPr/>
        <a:lstStyle/>
        <a:p>
          <a:r>
            <a:rPr lang="en-US"/>
            <a:t>Look for early adopters in a variety of disciplines who might also become facilitators and mentors later on.	</a:t>
          </a:r>
        </a:p>
      </dgm:t>
    </dgm:pt>
    <dgm:pt modelId="{8F86B545-F0A6-490C-B012-399E6ABA90C9}" type="parTrans" cxnId="{9E032FCB-CEBC-42CA-87CA-C6EAD13AC8FC}">
      <dgm:prSet/>
      <dgm:spPr/>
      <dgm:t>
        <a:bodyPr/>
        <a:lstStyle/>
        <a:p>
          <a:endParaRPr lang="en-US"/>
        </a:p>
      </dgm:t>
    </dgm:pt>
    <dgm:pt modelId="{B2D6D639-AD75-48DB-8527-EB69A3293B14}" type="sibTrans" cxnId="{9E032FCB-CEBC-42CA-87CA-C6EAD13AC8FC}">
      <dgm:prSet/>
      <dgm:spPr/>
      <dgm:t>
        <a:bodyPr/>
        <a:lstStyle/>
        <a:p>
          <a:endParaRPr lang="en-US"/>
        </a:p>
      </dgm:t>
    </dgm:pt>
    <dgm:pt modelId="{EB82C30E-3DB8-4E94-8553-53D07DAA728D}">
      <dgm:prSet/>
      <dgm:spPr/>
      <dgm:t>
        <a:bodyPr/>
        <a:lstStyle/>
        <a:p>
          <a:r>
            <a:rPr lang="en-US"/>
            <a:t>Identify courses that may need more immediate action</a:t>
          </a:r>
        </a:p>
      </dgm:t>
    </dgm:pt>
    <dgm:pt modelId="{15FF5386-EB68-4CBA-BAAE-09E05F74D7EC}" type="parTrans" cxnId="{BE61461A-EF7F-405E-B742-6DC02130C229}">
      <dgm:prSet/>
      <dgm:spPr/>
      <dgm:t>
        <a:bodyPr/>
        <a:lstStyle/>
        <a:p>
          <a:endParaRPr lang="en-US"/>
        </a:p>
      </dgm:t>
    </dgm:pt>
    <dgm:pt modelId="{37784E50-B85E-4212-89D8-15D15E103CAC}" type="sibTrans" cxnId="{BE61461A-EF7F-405E-B742-6DC02130C229}">
      <dgm:prSet/>
      <dgm:spPr/>
      <dgm:t>
        <a:bodyPr/>
        <a:lstStyle/>
        <a:p>
          <a:endParaRPr lang="en-US"/>
        </a:p>
      </dgm:t>
    </dgm:pt>
    <dgm:pt modelId="{95C9EA7C-6378-4BC5-B2AE-FA40F5179F69}">
      <dgm:prSet/>
      <dgm:spPr/>
      <dgm:t>
        <a:bodyPr/>
        <a:lstStyle/>
        <a:p>
          <a:endParaRPr lang="en-US"/>
        </a:p>
      </dgm:t>
    </dgm:pt>
    <dgm:pt modelId="{D3F6D88D-9019-40AC-A530-C2EB8E285BD2}" type="parTrans" cxnId="{332482C9-DB2A-4704-9039-E21A1FB7B918}">
      <dgm:prSet/>
      <dgm:spPr/>
      <dgm:t>
        <a:bodyPr/>
        <a:lstStyle/>
        <a:p>
          <a:endParaRPr lang="en-US"/>
        </a:p>
      </dgm:t>
    </dgm:pt>
    <dgm:pt modelId="{88C18136-9BF6-4A4E-937A-E25C64D8F8D6}" type="sibTrans" cxnId="{332482C9-DB2A-4704-9039-E21A1FB7B918}">
      <dgm:prSet/>
      <dgm:spPr/>
      <dgm:t>
        <a:bodyPr/>
        <a:lstStyle/>
        <a:p>
          <a:endParaRPr lang="en-US"/>
        </a:p>
      </dgm:t>
    </dgm:pt>
    <dgm:pt modelId="{FBE14156-3047-4FFC-BE53-FFA88BF321E5}">
      <dgm:prSet/>
      <dgm:spPr/>
      <dgm:t>
        <a:bodyPr/>
        <a:lstStyle/>
        <a:p>
          <a:r>
            <a:rPr lang="en-US"/>
            <a:t>Formal evaluation of courses for course design and pedagogy will begin using Design Checklist and  Instructor Self-Review Form</a:t>
          </a:r>
        </a:p>
      </dgm:t>
    </dgm:pt>
    <dgm:pt modelId="{73F53025-B587-4517-8D28-7FA1E4C12E7E}" type="parTrans" cxnId="{1732F3F2-70A2-4051-8C3B-0195D974116C}">
      <dgm:prSet/>
      <dgm:spPr/>
      <dgm:t>
        <a:bodyPr/>
        <a:lstStyle/>
        <a:p>
          <a:endParaRPr lang="en-US"/>
        </a:p>
      </dgm:t>
    </dgm:pt>
    <dgm:pt modelId="{1E028857-341D-425C-A243-68F815DC56BA}" type="sibTrans" cxnId="{1732F3F2-70A2-4051-8C3B-0195D974116C}">
      <dgm:prSet/>
      <dgm:spPr/>
      <dgm:t>
        <a:bodyPr/>
        <a:lstStyle/>
        <a:p>
          <a:endParaRPr lang="en-US"/>
        </a:p>
      </dgm:t>
    </dgm:pt>
    <dgm:pt modelId="{8756B693-D44B-43FD-963A-91247E19AB01}">
      <dgm:prSet phldrT="[Text]"/>
      <dgm:spPr/>
      <dgm:t>
        <a:bodyPr/>
        <a:lstStyle/>
        <a:p>
          <a:r>
            <a:rPr lang="en-US"/>
            <a:t>Encourage all instructors to use Course Design Checklist</a:t>
          </a:r>
        </a:p>
      </dgm:t>
    </dgm:pt>
    <dgm:pt modelId="{2FEDF794-E547-4D60-BE36-24A325FDBE63}" type="parTrans" cxnId="{119BD29E-1575-4253-BCAF-664428CB8B6C}">
      <dgm:prSet/>
      <dgm:spPr/>
      <dgm:t>
        <a:bodyPr/>
        <a:lstStyle/>
        <a:p>
          <a:endParaRPr lang="en-US"/>
        </a:p>
      </dgm:t>
    </dgm:pt>
    <dgm:pt modelId="{7122D4C4-1938-4C6C-88E5-0A68DDB21EAB}" type="sibTrans" cxnId="{119BD29E-1575-4253-BCAF-664428CB8B6C}">
      <dgm:prSet/>
      <dgm:spPr/>
      <dgm:t>
        <a:bodyPr/>
        <a:lstStyle/>
        <a:p>
          <a:endParaRPr lang="en-US"/>
        </a:p>
      </dgm:t>
    </dgm:pt>
    <dgm:pt modelId="{DA264DD1-267E-421E-BB01-99277E1C2375}">
      <dgm:prSet phldrT="[Text]"/>
      <dgm:spPr/>
      <dgm:t>
        <a:bodyPr/>
        <a:lstStyle/>
        <a:p>
          <a:r>
            <a:rPr lang="en-US"/>
            <a:t>Welcome volunteers to use design standards and pedagogy self-review tools</a:t>
          </a:r>
        </a:p>
      </dgm:t>
    </dgm:pt>
    <dgm:pt modelId="{9514581F-3C94-44F9-8D4D-271CED24F34D}" type="parTrans" cxnId="{91FF6879-53E9-4610-8232-0F131ADBFB60}">
      <dgm:prSet/>
      <dgm:spPr/>
      <dgm:t>
        <a:bodyPr/>
        <a:lstStyle/>
        <a:p>
          <a:endParaRPr lang="en-US"/>
        </a:p>
      </dgm:t>
    </dgm:pt>
    <dgm:pt modelId="{0490C664-F4D9-4426-9089-A51199361538}" type="sibTrans" cxnId="{91FF6879-53E9-4610-8232-0F131ADBFB60}">
      <dgm:prSet/>
      <dgm:spPr/>
      <dgm:t>
        <a:bodyPr/>
        <a:lstStyle/>
        <a:p>
          <a:endParaRPr lang="en-US"/>
        </a:p>
      </dgm:t>
    </dgm:pt>
    <dgm:pt modelId="{183F0F33-B090-48E5-81FD-D573EF002688}">
      <dgm:prSet/>
      <dgm:spPr/>
      <dgm:t>
        <a:bodyPr/>
        <a:lstStyle/>
        <a:p>
          <a:r>
            <a:rPr lang="en-US"/>
            <a:t>All courses will be evaluated at least once a year with courses not meeting standards to be revised and re-evaluated.</a:t>
          </a:r>
        </a:p>
      </dgm:t>
    </dgm:pt>
    <dgm:pt modelId="{0A7F1B62-5A8F-4EC3-B54E-A4E85121E188}" type="parTrans" cxnId="{19C38A66-6549-4980-875F-437C6E64030F}">
      <dgm:prSet/>
      <dgm:spPr/>
      <dgm:t>
        <a:bodyPr/>
        <a:lstStyle/>
        <a:p>
          <a:endParaRPr lang="en-US"/>
        </a:p>
      </dgm:t>
    </dgm:pt>
    <dgm:pt modelId="{AE8A5554-E184-4909-B089-E4C0AE7C3FE0}" type="sibTrans" cxnId="{19C38A66-6549-4980-875F-437C6E64030F}">
      <dgm:prSet/>
      <dgm:spPr/>
      <dgm:t>
        <a:bodyPr/>
        <a:lstStyle/>
        <a:p>
          <a:endParaRPr lang="en-US"/>
        </a:p>
      </dgm:t>
    </dgm:pt>
    <dgm:pt modelId="{F1490A2B-E0CD-4AC7-8422-91F95106DF79}" type="pres">
      <dgm:prSet presAssocID="{C8355759-F62D-4CAF-950D-AE67B718DD6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177E28-0710-43AA-8470-FA43ADD71B2B}" type="pres">
      <dgm:prSet presAssocID="{0750E365-58B8-48AB-96D1-D6672F92BFB1}" presName="composite" presStyleCnt="0"/>
      <dgm:spPr/>
    </dgm:pt>
    <dgm:pt modelId="{79B444D8-D660-4631-842A-8CA6D16A3537}" type="pres">
      <dgm:prSet presAssocID="{0750E365-58B8-48AB-96D1-D6672F92BFB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4CA586-73B9-4A2D-92C3-096DAE04BAEB}" type="pres">
      <dgm:prSet presAssocID="{0750E365-58B8-48AB-96D1-D6672F92BFB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32DA31-85B0-41C3-BD3C-FE3EC4A94862}" type="pres">
      <dgm:prSet presAssocID="{A70F2ED7-A44A-4DBB-B97C-314B3F84F0D0}" presName="sp" presStyleCnt="0"/>
      <dgm:spPr/>
    </dgm:pt>
    <dgm:pt modelId="{783D5293-77C8-47DA-A91A-5DC2322A4A7E}" type="pres">
      <dgm:prSet presAssocID="{C9860B61-6AEA-40F4-AC19-AE6CD7F8FD49}" presName="composite" presStyleCnt="0"/>
      <dgm:spPr/>
    </dgm:pt>
    <dgm:pt modelId="{FC21FF2F-5F7F-47E2-813A-791BC540D341}" type="pres">
      <dgm:prSet presAssocID="{C9860B61-6AEA-40F4-AC19-AE6CD7F8FD4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3D4932-568D-4824-86DA-E69E30BD1DF8}" type="pres">
      <dgm:prSet presAssocID="{C9860B61-6AEA-40F4-AC19-AE6CD7F8FD4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221140-AC74-4E5C-87D0-1FD0F923834A}" type="pres">
      <dgm:prSet presAssocID="{543D8D3D-6693-490B-96AD-8151E20008E7}" presName="sp" presStyleCnt="0"/>
      <dgm:spPr/>
    </dgm:pt>
    <dgm:pt modelId="{EBCB8AD0-5EB3-45AD-BB60-EDDA4CE2A14A}" type="pres">
      <dgm:prSet presAssocID="{E0984557-3200-454D-983E-5AAE092286D1}" presName="composite" presStyleCnt="0"/>
      <dgm:spPr/>
    </dgm:pt>
    <dgm:pt modelId="{5BAB9182-EE41-4853-84E7-D0AC40665C08}" type="pres">
      <dgm:prSet presAssocID="{E0984557-3200-454D-983E-5AAE092286D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19C321-40B1-464E-B89B-3099D53900CE}" type="pres">
      <dgm:prSet presAssocID="{E0984557-3200-454D-983E-5AAE092286D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5420D3-5CE7-4AF7-AD56-9C942014BE42}" srcId="{E0984557-3200-454D-983E-5AAE092286D1}" destId="{038B3B0D-58F5-4733-9AC4-B8CA19BAE618}" srcOrd="0" destOrd="0" parTransId="{F57850CA-61E9-45BA-8933-38822D0895A4}" sibTransId="{2302180E-7A8F-4A82-A456-0AFA89B756F4}"/>
    <dgm:cxn modelId="{06E9F922-198D-42F3-82D2-3E4883FB0F24}" type="presOf" srcId="{DA264DD1-267E-421E-BB01-99277E1C2375}" destId="{0A3D4932-568D-4824-86DA-E69E30BD1DF8}" srcOrd="0" destOrd="2" presId="urn:microsoft.com/office/officeart/2005/8/layout/chevron2"/>
    <dgm:cxn modelId="{C3FFD470-865A-4A82-B5F1-80EBC82DD45F}" srcId="{C8355759-F62D-4CAF-950D-AE67B718DD61}" destId="{C9860B61-6AEA-40F4-AC19-AE6CD7F8FD49}" srcOrd="1" destOrd="0" parTransId="{001EC7BB-F2E3-4A52-BE73-9F5C82B55960}" sibTransId="{543D8D3D-6693-490B-96AD-8151E20008E7}"/>
    <dgm:cxn modelId="{BE61461A-EF7F-405E-B742-6DC02130C229}" srcId="{0750E365-58B8-48AB-96D1-D6672F92BFB1}" destId="{EB82C30E-3DB8-4E94-8553-53D07DAA728D}" srcOrd="4" destOrd="0" parTransId="{15FF5386-EB68-4CBA-BAAE-09E05F74D7EC}" sibTransId="{37784E50-B85E-4212-89D8-15D15E103CAC}"/>
    <dgm:cxn modelId="{798549AA-2882-4B87-8DC3-8FABFA3EAAC7}" type="presOf" srcId="{7DE70337-E653-4601-B11B-68346BE5A95E}" destId="{0A3D4932-568D-4824-86DA-E69E30BD1DF8}" srcOrd="0" destOrd="0" presId="urn:microsoft.com/office/officeart/2005/8/layout/chevron2"/>
    <dgm:cxn modelId="{1EC5BE0E-8906-488D-946F-EEC5B6D38315}" type="presOf" srcId="{8756B693-D44B-43FD-963A-91247E19AB01}" destId="{0A3D4932-568D-4824-86DA-E69E30BD1DF8}" srcOrd="0" destOrd="1" presId="urn:microsoft.com/office/officeart/2005/8/layout/chevron2"/>
    <dgm:cxn modelId="{E50A54C2-A6C1-415B-9445-24BBEEEA21F4}" srcId="{0750E365-58B8-48AB-96D1-D6672F92BFB1}" destId="{41BBF784-A708-44A9-91E5-2EA3623639AD}" srcOrd="2" destOrd="0" parTransId="{B97C2067-BED9-42FA-AF41-0713CC699007}" sibTransId="{A383E7D1-B146-4480-BF9C-3C5D43FBBC39}"/>
    <dgm:cxn modelId="{B5FC6F20-8C55-4240-9770-3859993FFDF6}" type="presOf" srcId="{C9860B61-6AEA-40F4-AC19-AE6CD7F8FD49}" destId="{FC21FF2F-5F7F-47E2-813A-791BC540D341}" srcOrd="0" destOrd="0" presId="urn:microsoft.com/office/officeart/2005/8/layout/chevron2"/>
    <dgm:cxn modelId="{7CB0E38E-EA6E-4D33-A4DB-94FCD9CD2493}" type="presOf" srcId="{E0984557-3200-454D-983E-5AAE092286D1}" destId="{5BAB9182-EE41-4853-84E7-D0AC40665C08}" srcOrd="0" destOrd="0" presId="urn:microsoft.com/office/officeart/2005/8/layout/chevron2"/>
    <dgm:cxn modelId="{ED43C3BF-A59C-4722-970C-B708828BC626}" type="presOf" srcId="{293AAD1E-9EF4-405A-BF3F-8411D4B5F502}" destId="{6F4CA586-73B9-4A2D-92C3-096DAE04BAEB}" srcOrd="0" destOrd="3" presId="urn:microsoft.com/office/officeart/2005/8/layout/chevron2"/>
    <dgm:cxn modelId="{2935F3A7-25D2-49EC-BEB3-CDD1B9F09FE0}" type="presOf" srcId="{183F0F33-B090-48E5-81FD-D573EF002688}" destId="{2919C321-40B1-464E-B89B-3099D53900CE}" srcOrd="0" destOrd="2" presId="urn:microsoft.com/office/officeart/2005/8/layout/chevron2"/>
    <dgm:cxn modelId="{79CD72C2-4DC1-4D15-933F-7F8BD701BEA0}" type="presOf" srcId="{C8355759-F62D-4CAF-950D-AE67B718DD61}" destId="{F1490A2B-E0CD-4AC7-8422-91F95106DF79}" srcOrd="0" destOrd="0" presId="urn:microsoft.com/office/officeart/2005/8/layout/chevron2"/>
    <dgm:cxn modelId="{8036E34C-82B4-455E-82D0-81995D700E49}" type="presOf" srcId="{81D62737-128E-41FE-9479-EAFB8D743E08}" destId="{6F4CA586-73B9-4A2D-92C3-096DAE04BAEB}" srcOrd="0" destOrd="0" presId="urn:microsoft.com/office/officeart/2005/8/layout/chevron2"/>
    <dgm:cxn modelId="{00D69788-3152-4EE9-A508-42DEE2052CC5}" type="presOf" srcId="{FBE14156-3047-4FFC-BE53-FFA88BF321E5}" destId="{2919C321-40B1-464E-B89B-3099D53900CE}" srcOrd="0" destOrd="1" presId="urn:microsoft.com/office/officeart/2005/8/layout/chevron2"/>
    <dgm:cxn modelId="{4B5D6D56-BABA-42B1-9683-17E785545771}" srcId="{C8355759-F62D-4CAF-950D-AE67B718DD61}" destId="{0750E365-58B8-48AB-96D1-D6672F92BFB1}" srcOrd="0" destOrd="0" parTransId="{8C2559A7-0756-4134-9D7E-C55EDB2F1FF8}" sibTransId="{A70F2ED7-A44A-4DBB-B97C-314B3F84F0D0}"/>
    <dgm:cxn modelId="{8BD9A91B-963C-4E95-A0AB-8544D9C0EEE3}" srcId="{0750E365-58B8-48AB-96D1-D6672F92BFB1}" destId="{81D62737-128E-41FE-9479-EAFB8D743E08}" srcOrd="0" destOrd="0" parTransId="{C0B2ECC4-D5EE-48FC-81FC-6ED817BBE49D}" sibTransId="{5706E917-D429-4ADE-8044-BE87BEFCBF27}"/>
    <dgm:cxn modelId="{53B84432-A470-4DE4-8142-BD3F2ABEB885}" srcId="{C9860B61-6AEA-40F4-AC19-AE6CD7F8FD49}" destId="{7DE70337-E653-4601-B11B-68346BE5A95E}" srcOrd="0" destOrd="0" parTransId="{289B6838-039C-434B-AEA3-2F188F20A000}" sibTransId="{22945690-895B-4919-BA48-81D7F5B52E7D}"/>
    <dgm:cxn modelId="{1732F3F2-70A2-4051-8C3B-0195D974116C}" srcId="{038B3B0D-58F5-4733-9AC4-B8CA19BAE618}" destId="{FBE14156-3047-4FFC-BE53-FFA88BF321E5}" srcOrd="0" destOrd="0" parTransId="{73F53025-B587-4517-8D28-7FA1E4C12E7E}" sibTransId="{1E028857-341D-425C-A243-68F815DC56BA}"/>
    <dgm:cxn modelId="{9E032FCB-CEBC-42CA-87CA-C6EAD13AC8FC}" srcId="{0750E365-58B8-48AB-96D1-D6672F92BFB1}" destId="{293AAD1E-9EF4-405A-BF3F-8411D4B5F502}" srcOrd="3" destOrd="0" parTransId="{8F86B545-F0A6-490C-B012-399E6ABA90C9}" sibTransId="{B2D6D639-AD75-48DB-8527-EB69A3293B14}"/>
    <dgm:cxn modelId="{8AD53225-8701-4240-858F-90115DC8AED0}" type="presOf" srcId="{95C9EA7C-6378-4BC5-B2AE-FA40F5179F69}" destId="{2919C321-40B1-464E-B89B-3099D53900CE}" srcOrd="0" destOrd="3" presId="urn:microsoft.com/office/officeart/2005/8/layout/chevron2"/>
    <dgm:cxn modelId="{31A4C3B3-2977-4A2A-A4F3-6F7A3A13DDD1}" srcId="{C8355759-F62D-4CAF-950D-AE67B718DD61}" destId="{E0984557-3200-454D-983E-5AAE092286D1}" srcOrd="2" destOrd="0" parTransId="{2CBFD8D9-2008-400D-A841-8A2F1A1D623A}" sibTransId="{2FCD62AF-27A3-4668-A77F-D023FC4FC740}"/>
    <dgm:cxn modelId="{80D6B6C8-4092-45E1-84CD-AD865EF56125}" type="presOf" srcId="{0750E365-58B8-48AB-96D1-D6672F92BFB1}" destId="{79B444D8-D660-4631-842A-8CA6D16A3537}" srcOrd="0" destOrd="0" presId="urn:microsoft.com/office/officeart/2005/8/layout/chevron2"/>
    <dgm:cxn modelId="{AFE422F6-0B5E-4019-971F-D87FBD187C61}" srcId="{0750E365-58B8-48AB-96D1-D6672F92BFB1}" destId="{E2398759-D0B1-4220-8887-5FA0F9700A79}" srcOrd="1" destOrd="0" parTransId="{ED77143C-0F74-4315-8EFA-3EB14D862D58}" sibTransId="{B440B563-41A2-4585-AE22-E0AA61E5B0E3}"/>
    <dgm:cxn modelId="{5DDF02D8-2E67-4EE9-9BE5-F2A548A507D0}" type="presOf" srcId="{E2398759-D0B1-4220-8887-5FA0F9700A79}" destId="{6F4CA586-73B9-4A2D-92C3-096DAE04BAEB}" srcOrd="0" destOrd="1" presId="urn:microsoft.com/office/officeart/2005/8/layout/chevron2"/>
    <dgm:cxn modelId="{19C38A66-6549-4980-875F-437C6E64030F}" srcId="{038B3B0D-58F5-4733-9AC4-B8CA19BAE618}" destId="{183F0F33-B090-48E5-81FD-D573EF002688}" srcOrd="1" destOrd="0" parTransId="{0A7F1B62-5A8F-4EC3-B54E-A4E85121E188}" sibTransId="{AE8A5554-E184-4909-B089-E4C0AE7C3FE0}"/>
    <dgm:cxn modelId="{332482C9-DB2A-4704-9039-E21A1FB7B918}" srcId="{E0984557-3200-454D-983E-5AAE092286D1}" destId="{95C9EA7C-6378-4BC5-B2AE-FA40F5179F69}" srcOrd="1" destOrd="0" parTransId="{D3F6D88D-9019-40AC-A530-C2EB8E285BD2}" sibTransId="{88C18136-9BF6-4A4E-937A-E25C64D8F8D6}"/>
    <dgm:cxn modelId="{902B7378-39CD-4D1D-8858-D37889877961}" type="presOf" srcId="{41BBF784-A708-44A9-91E5-2EA3623639AD}" destId="{6F4CA586-73B9-4A2D-92C3-096DAE04BAEB}" srcOrd="0" destOrd="2" presId="urn:microsoft.com/office/officeart/2005/8/layout/chevron2"/>
    <dgm:cxn modelId="{119BD29E-1575-4253-BCAF-664428CB8B6C}" srcId="{C9860B61-6AEA-40F4-AC19-AE6CD7F8FD49}" destId="{8756B693-D44B-43FD-963A-91247E19AB01}" srcOrd="1" destOrd="0" parTransId="{2FEDF794-E547-4D60-BE36-24A325FDBE63}" sibTransId="{7122D4C4-1938-4C6C-88E5-0A68DDB21EAB}"/>
    <dgm:cxn modelId="{ABD5288B-AEE8-4942-B83C-92870F8B6694}" type="presOf" srcId="{EB82C30E-3DB8-4E94-8553-53D07DAA728D}" destId="{6F4CA586-73B9-4A2D-92C3-096DAE04BAEB}" srcOrd="0" destOrd="4" presId="urn:microsoft.com/office/officeart/2005/8/layout/chevron2"/>
    <dgm:cxn modelId="{91FF6879-53E9-4610-8232-0F131ADBFB60}" srcId="{C9860B61-6AEA-40F4-AC19-AE6CD7F8FD49}" destId="{DA264DD1-267E-421E-BB01-99277E1C2375}" srcOrd="2" destOrd="0" parTransId="{9514581F-3C94-44F9-8D4D-271CED24F34D}" sibTransId="{0490C664-F4D9-4426-9089-A51199361538}"/>
    <dgm:cxn modelId="{AECD2461-D0E3-4342-8281-09DDEBC25706}" type="presOf" srcId="{038B3B0D-58F5-4733-9AC4-B8CA19BAE618}" destId="{2919C321-40B1-464E-B89B-3099D53900CE}" srcOrd="0" destOrd="0" presId="urn:microsoft.com/office/officeart/2005/8/layout/chevron2"/>
    <dgm:cxn modelId="{7D5F43CF-396D-4D1D-9B3F-5DDCC0EF6E7B}" type="presParOf" srcId="{F1490A2B-E0CD-4AC7-8422-91F95106DF79}" destId="{25177E28-0710-43AA-8470-FA43ADD71B2B}" srcOrd="0" destOrd="0" presId="urn:microsoft.com/office/officeart/2005/8/layout/chevron2"/>
    <dgm:cxn modelId="{DCA25116-5713-4DC5-B913-3B82F8ED3724}" type="presParOf" srcId="{25177E28-0710-43AA-8470-FA43ADD71B2B}" destId="{79B444D8-D660-4631-842A-8CA6D16A3537}" srcOrd="0" destOrd="0" presId="urn:microsoft.com/office/officeart/2005/8/layout/chevron2"/>
    <dgm:cxn modelId="{B56767FD-0887-4B0D-BFE2-DB8C59B8E180}" type="presParOf" srcId="{25177E28-0710-43AA-8470-FA43ADD71B2B}" destId="{6F4CA586-73B9-4A2D-92C3-096DAE04BAEB}" srcOrd="1" destOrd="0" presId="urn:microsoft.com/office/officeart/2005/8/layout/chevron2"/>
    <dgm:cxn modelId="{836DCD78-DFE8-4FC9-BD1A-C32069A10B75}" type="presParOf" srcId="{F1490A2B-E0CD-4AC7-8422-91F95106DF79}" destId="{CD32DA31-85B0-41C3-BD3C-FE3EC4A94862}" srcOrd="1" destOrd="0" presId="urn:microsoft.com/office/officeart/2005/8/layout/chevron2"/>
    <dgm:cxn modelId="{0EE8047A-2B7C-461D-8704-5DF6229D49BA}" type="presParOf" srcId="{F1490A2B-E0CD-4AC7-8422-91F95106DF79}" destId="{783D5293-77C8-47DA-A91A-5DC2322A4A7E}" srcOrd="2" destOrd="0" presId="urn:microsoft.com/office/officeart/2005/8/layout/chevron2"/>
    <dgm:cxn modelId="{7E0F05DD-89E9-412A-8E94-EB482147878D}" type="presParOf" srcId="{783D5293-77C8-47DA-A91A-5DC2322A4A7E}" destId="{FC21FF2F-5F7F-47E2-813A-791BC540D341}" srcOrd="0" destOrd="0" presId="urn:microsoft.com/office/officeart/2005/8/layout/chevron2"/>
    <dgm:cxn modelId="{EF77296A-1E6E-45DD-822F-B793237BD146}" type="presParOf" srcId="{783D5293-77C8-47DA-A91A-5DC2322A4A7E}" destId="{0A3D4932-568D-4824-86DA-E69E30BD1DF8}" srcOrd="1" destOrd="0" presId="urn:microsoft.com/office/officeart/2005/8/layout/chevron2"/>
    <dgm:cxn modelId="{3761C4A6-71A3-4AFF-ACED-580270D09CFE}" type="presParOf" srcId="{F1490A2B-E0CD-4AC7-8422-91F95106DF79}" destId="{47221140-AC74-4E5C-87D0-1FD0F923834A}" srcOrd="3" destOrd="0" presId="urn:microsoft.com/office/officeart/2005/8/layout/chevron2"/>
    <dgm:cxn modelId="{E1FEB211-A8B9-4982-BCD9-745D2C11B177}" type="presParOf" srcId="{F1490A2B-E0CD-4AC7-8422-91F95106DF79}" destId="{EBCB8AD0-5EB3-45AD-BB60-EDDA4CE2A14A}" srcOrd="4" destOrd="0" presId="urn:microsoft.com/office/officeart/2005/8/layout/chevron2"/>
    <dgm:cxn modelId="{43E072AC-FA99-4163-ACD5-8ED53016F4F6}" type="presParOf" srcId="{EBCB8AD0-5EB3-45AD-BB60-EDDA4CE2A14A}" destId="{5BAB9182-EE41-4853-84E7-D0AC40665C08}" srcOrd="0" destOrd="0" presId="urn:microsoft.com/office/officeart/2005/8/layout/chevron2"/>
    <dgm:cxn modelId="{09E95276-B871-407A-9460-F60564EA828C}" type="presParOf" srcId="{EBCB8AD0-5EB3-45AD-BB60-EDDA4CE2A14A}" destId="{2919C321-40B1-464E-B89B-3099D53900C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2F8D02-C20D-4802-8CFA-D4A803755CA0}">
      <dsp:nvSpPr>
        <dsp:cNvPr id="0" name=""/>
        <dsp:cNvSpPr/>
      </dsp:nvSpPr>
      <dsp:spPr>
        <a:xfrm>
          <a:off x="4933445" y="4342070"/>
          <a:ext cx="3296154" cy="18602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9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err="1"/>
            <a:t>Developoment</a:t>
          </a:r>
          <a:r>
            <a:rPr lang="en-US" sz="1200" kern="1200" dirty="0"/>
            <a:t>  Process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New Development Design Scoring Sheet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Course Map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/>
            <a:t>Course Template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dirty="0"/>
        </a:p>
      </dsp:txBody>
      <dsp:txXfrm>
        <a:off x="5963156" y="4848008"/>
        <a:ext cx="2225578" cy="1313489"/>
      </dsp:txXfrm>
    </dsp:sp>
    <dsp:sp modelId="{7D8FD9D5-5904-4C34-8695-9EC66C122DD5}">
      <dsp:nvSpPr>
        <dsp:cNvPr id="0" name=""/>
        <dsp:cNvSpPr/>
      </dsp:nvSpPr>
      <dsp:spPr>
        <a:xfrm>
          <a:off x="32218" y="4646175"/>
          <a:ext cx="3063752" cy="15561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3 E's of Excellence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Review of student success data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Once a semester meetings of Task Force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</dsp:txBody>
      <dsp:txXfrm>
        <a:off x="66402" y="5069406"/>
        <a:ext cx="2076258" cy="1098772"/>
      </dsp:txXfrm>
    </dsp:sp>
    <dsp:sp modelId="{A596F328-8339-4A4F-8422-6C009739CD6E}">
      <dsp:nvSpPr>
        <dsp:cNvPr id="0" name=""/>
        <dsp:cNvSpPr/>
      </dsp:nvSpPr>
      <dsp:spPr>
        <a:xfrm>
          <a:off x="4930227" y="0"/>
          <a:ext cx="3063967" cy="1607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Instructor Evaluation Plan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Self-Review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Training opportunities and requirements</a:t>
          </a:r>
        </a:p>
      </dsp:txBody>
      <dsp:txXfrm>
        <a:off x="5884724" y="35307"/>
        <a:ext cx="2074163" cy="1134857"/>
      </dsp:txXfrm>
    </dsp:sp>
    <dsp:sp modelId="{C60291C8-7CB6-4112-9F1C-897BED1910F2}">
      <dsp:nvSpPr>
        <dsp:cNvPr id="0" name=""/>
        <dsp:cNvSpPr/>
      </dsp:nvSpPr>
      <dsp:spPr>
        <a:xfrm>
          <a:off x="175749" y="0"/>
          <a:ext cx="3063967" cy="15215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Quality Matters Rubric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Quality Matters self-review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/>
            <a:t>CMC Course Design Checklist</a:t>
          </a:r>
        </a:p>
      </dsp:txBody>
      <dsp:txXfrm>
        <a:off x="209173" y="33424"/>
        <a:ext cx="2077929" cy="1074332"/>
      </dsp:txXfrm>
    </dsp:sp>
    <dsp:sp modelId="{A708100F-33B0-4AD6-A8E0-BE59656CA86F}">
      <dsp:nvSpPr>
        <dsp:cNvPr id="0" name=""/>
        <dsp:cNvSpPr/>
      </dsp:nvSpPr>
      <dsp:spPr>
        <a:xfrm>
          <a:off x="1371611" y="362370"/>
          <a:ext cx="2685623" cy="2685623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Course Design</a:t>
          </a:r>
        </a:p>
      </dsp:txBody>
      <dsp:txXfrm>
        <a:off x="2158212" y="1148971"/>
        <a:ext cx="1899022" cy="1899022"/>
      </dsp:txXfrm>
    </dsp:sp>
    <dsp:sp modelId="{FA64D060-183B-4CF3-B08D-6B6C33536E60}">
      <dsp:nvSpPr>
        <dsp:cNvPr id="0" name=""/>
        <dsp:cNvSpPr/>
      </dsp:nvSpPr>
      <dsp:spPr>
        <a:xfrm rot="5400000">
          <a:off x="4176823" y="353534"/>
          <a:ext cx="2685623" cy="2685623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Instructor Pedagogy</a:t>
          </a:r>
        </a:p>
      </dsp:txBody>
      <dsp:txXfrm rot="-5400000">
        <a:off x="4176823" y="1140135"/>
        <a:ext cx="1899022" cy="1899022"/>
      </dsp:txXfrm>
    </dsp:sp>
    <dsp:sp modelId="{181175F2-979B-4501-A715-0779E052C9A7}">
      <dsp:nvSpPr>
        <dsp:cNvPr id="0" name=""/>
        <dsp:cNvSpPr/>
      </dsp:nvSpPr>
      <dsp:spPr>
        <a:xfrm rot="10800000">
          <a:off x="4176823" y="3163205"/>
          <a:ext cx="2685623" cy="2685623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Course Development Process</a:t>
          </a:r>
        </a:p>
      </dsp:txBody>
      <dsp:txXfrm rot="10800000">
        <a:off x="4176823" y="3163205"/>
        <a:ext cx="1899022" cy="1899022"/>
      </dsp:txXfrm>
    </dsp:sp>
    <dsp:sp modelId="{77C88F00-7BD5-4F59-87B1-8D151545B10C}">
      <dsp:nvSpPr>
        <dsp:cNvPr id="0" name=""/>
        <dsp:cNvSpPr/>
      </dsp:nvSpPr>
      <dsp:spPr>
        <a:xfrm rot="16200000">
          <a:off x="1367153" y="3163205"/>
          <a:ext cx="2685623" cy="2685623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Implementation &amp; Continuous Improvement</a:t>
          </a:r>
        </a:p>
      </dsp:txBody>
      <dsp:txXfrm rot="5400000">
        <a:off x="2153754" y="3163205"/>
        <a:ext cx="1899022" cy="1899022"/>
      </dsp:txXfrm>
    </dsp:sp>
    <dsp:sp modelId="{BDB25EEE-7F89-4FA5-9588-2DA99892F0A4}">
      <dsp:nvSpPr>
        <dsp:cNvPr id="0" name=""/>
        <dsp:cNvSpPr/>
      </dsp:nvSpPr>
      <dsp:spPr>
        <a:xfrm>
          <a:off x="3651173" y="2542968"/>
          <a:ext cx="927253" cy="806307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1A6684-04F6-46CC-9E63-4B95AE92610A}">
      <dsp:nvSpPr>
        <dsp:cNvPr id="0" name=""/>
        <dsp:cNvSpPr/>
      </dsp:nvSpPr>
      <dsp:spPr>
        <a:xfrm rot="10800000">
          <a:off x="3651173" y="2853086"/>
          <a:ext cx="927253" cy="806307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B444D8-D660-4631-842A-8CA6D16A3537}">
      <dsp:nvSpPr>
        <dsp:cNvPr id="0" name=""/>
        <dsp:cNvSpPr/>
      </dsp:nvSpPr>
      <dsp:spPr>
        <a:xfrm rot="5400000">
          <a:off x="-281887" y="283372"/>
          <a:ext cx="1879252" cy="1315476"/>
        </a:xfrm>
        <a:prstGeom prst="chevron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Educate</a:t>
          </a:r>
        </a:p>
      </dsp:txBody>
      <dsp:txXfrm rot="-5400000">
        <a:off x="1" y="659222"/>
        <a:ext cx="1315476" cy="563776"/>
      </dsp:txXfrm>
    </dsp:sp>
    <dsp:sp modelId="{6F4CA586-73B9-4A2D-92C3-096DAE04BAEB}">
      <dsp:nvSpPr>
        <dsp:cNvPr id="0" name=""/>
        <dsp:cNvSpPr/>
      </dsp:nvSpPr>
      <dsp:spPr>
        <a:xfrm rot="5400000">
          <a:off x="4161781" y="-2844819"/>
          <a:ext cx="1221514" cy="69141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/>
            <a:t>Provide Conversation Webinars and face to face discussion opportunities for instructors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/>
            <a:t>Disseminate documents to all teaching in delivery method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/>
            <a:t>Look for early adopters in a variety of disciplines who might also become facilitators and mentors later on.	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/>
            <a:t>Identify courses that may need more immediate action</a:t>
          </a:r>
        </a:p>
      </dsp:txBody>
      <dsp:txXfrm rot="-5400000">
        <a:off x="1315477" y="61114"/>
        <a:ext cx="6854494" cy="1102256"/>
      </dsp:txXfrm>
    </dsp:sp>
    <dsp:sp modelId="{FC21FF2F-5F7F-47E2-813A-791BC540D341}">
      <dsp:nvSpPr>
        <dsp:cNvPr id="0" name=""/>
        <dsp:cNvSpPr/>
      </dsp:nvSpPr>
      <dsp:spPr>
        <a:xfrm rot="5400000">
          <a:off x="-281887" y="1971161"/>
          <a:ext cx="1879252" cy="1315476"/>
        </a:xfrm>
        <a:prstGeom prst="chevron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Encourage</a:t>
          </a:r>
        </a:p>
      </dsp:txBody>
      <dsp:txXfrm rot="-5400000">
        <a:off x="1" y="2347011"/>
        <a:ext cx="1315476" cy="563776"/>
      </dsp:txXfrm>
    </dsp:sp>
    <dsp:sp modelId="{0A3D4932-568D-4824-86DA-E69E30BD1DF8}">
      <dsp:nvSpPr>
        <dsp:cNvPr id="0" name=""/>
        <dsp:cNvSpPr/>
      </dsp:nvSpPr>
      <dsp:spPr>
        <a:xfrm rot="5400000">
          <a:off x="4161781" y="-1157030"/>
          <a:ext cx="1221514" cy="69141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/>
            <a:t>Continue education cycle using webinars, workshops, videos, and site visits with a  greater emphasis on action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/>
            <a:t>Encourage all instructors to use Course Design Checklist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/>
            <a:t>Welcome volunteers to use design standards and pedagogy self-review tools</a:t>
          </a:r>
        </a:p>
      </dsp:txBody>
      <dsp:txXfrm rot="-5400000">
        <a:off x="1315477" y="1748903"/>
        <a:ext cx="6854494" cy="1102256"/>
      </dsp:txXfrm>
    </dsp:sp>
    <dsp:sp modelId="{5BAB9182-EE41-4853-84E7-D0AC40665C08}">
      <dsp:nvSpPr>
        <dsp:cNvPr id="0" name=""/>
        <dsp:cNvSpPr/>
      </dsp:nvSpPr>
      <dsp:spPr>
        <a:xfrm rot="5400000">
          <a:off x="-281887" y="3658950"/>
          <a:ext cx="1879252" cy="1315476"/>
        </a:xfrm>
        <a:prstGeom prst="chevron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/>
            <a:t>Evaluate</a:t>
          </a:r>
        </a:p>
      </dsp:txBody>
      <dsp:txXfrm rot="-5400000">
        <a:off x="1" y="4034800"/>
        <a:ext cx="1315476" cy="563776"/>
      </dsp:txXfrm>
    </dsp:sp>
    <dsp:sp modelId="{2919C321-40B1-464E-B89B-3099D53900CE}">
      <dsp:nvSpPr>
        <dsp:cNvPr id="0" name=""/>
        <dsp:cNvSpPr/>
      </dsp:nvSpPr>
      <dsp:spPr>
        <a:xfrm rot="5400000">
          <a:off x="4161781" y="530758"/>
          <a:ext cx="1221514" cy="69141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/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/>
            <a:t>Formal evaluation of courses for course design and pedagogy will begin using Design Checklist and  Instructor Self-Review Form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/>
            <a:t>All courses will be evaluated at least once a year with courses not meeting standards to be revised and re-evaluated.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/>
        </a:p>
      </dsp:txBody>
      <dsp:txXfrm rot="-5400000">
        <a:off x="1315477" y="3436692"/>
        <a:ext cx="6854494" cy="11022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With a Dash of Encouragement and a Sprinkle of Expectations</a:t>
            </a: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Karen Kaemmerling</a:t>
            </a:r>
          </a:p>
          <a:p>
            <a:r>
              <a:rPr lang="en-US" dirty="0" smtClean="0"/>
              <a:t>Colorado Mountain College</a:t>
            </a:r>
          </a:p>
          <a:p>
            <a:r>
              <a:rPr lang="en-US" dirty="0" smtClean="0"/>
              <a:t>Instructional Chair for Online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38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Introduction Discussions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95501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94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# of Discussions per Course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44053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868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Courses with No Discussions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45737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746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Instructor Clearly Establishes Presence in Discussions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48186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5436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 Home Pages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24314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728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Give Individualized Feedback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7337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318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Consistent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Use of Canvas Rubrics-25%</a:t>
            </a:r>
          </a:p>
          <a:p>
            <a:r>
              <a:rPr lang="en-US" dirty="0" smtClean="0"/>
              <a:t>Number of Announcements per Course-1 per week</a:t>
            </a:r>
          </a:p>
          <a:p>
            <a:r>
              <a:rPr lang="en-US" dirty="0" smtClean="0"/>
              <a:t>Timely Grading-85%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219200"/>
            <a:ext cx="4495800" cy="5334000"/>
          </a:xfrm>
        </p:spPr>
      </p:pic>
    </p:spTree>
    <p:extLst>
      <p:ext uri="{BB962C8B-B14F-4D97-AF65-F5344CB8AC3E}">
        <p14:creationId xmlns:p14="http://schemas.microsoft.com/office/powerpoint/2010/main" val="233601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Encouragement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428750"/>
            <a:ext cx="6781800" cy="508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98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kkaemmerling@coloradomtn.edu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362200"/>
            <a:ext cx="563880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33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Course Quality Task Force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Course Design</a:t>
            </a:r>
          </a:p>
          <a:p>
            <a:r>
              <a:rPr lang="en-US" dirty="0" smtClean="0"/>
              <a:t>Instructor Pedagogy</a:t>
            </a:r>
          </a:p>
          <a:p>
            <a:r>
              <a:rPr lang="en-US" dirty="0" smtClean="0"/>
              <a:t>Design Process</a:t>
            </a:r>
          </a:p>
          <a:p>
            <a:r>
              <a:rPr lang="en-US" dirty="0" smtClean="0"/>
              <a:t>Implementation and Continuous Improvement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52600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68583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7553788"/>
              </p:ext>
            </p:extLst>
          </p:nvPr>
        </p:nvGraphicFramePr>
        <p:xfrm>
          <a:off x="457200" y="304800"/>
          <a:ext cx="8229600" cy="6202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565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55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E’s of Excellence</a:t>
            </a:r>
            <a:endParaRPr lang="en-US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0330985"/>
              </p:ext>
            </p:extLst>
          </p:nvPr>
        </p:nvGraphicFramePr>
        <p:xfrm>
          <a:off x="457200" y="12954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932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413164"/>
            <a:ext cx="5181600" cy="5216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75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Volunteer Tasters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Attendance in Webinars and Workshops</a:t>
            </a:r>
          </a:p>
          <a:p>
            <a:r>
              <a:rPr lang="en-US" dirty="0" smtClean="0"/>
              <a:t>5 Internal QM Review volunteers</a:t>
            </a:r>
          </a:p>
          <a:p>
            <a:pPr lvl="1"/>
            <a:r>
              <a:rPr lang="en-US" dirty="0" smtClean="0"/>
              <a:t>2 Completed Process</a:t>
            </a:r>
          </a:p>
          <a:p>
            <a:r>
              <a:rPr lang="en-US" dirty="0" smtClean="0"/>
              <a:t>18 Self-Evaluations scheduled for the spring term. (4 completed in pilot in Summer 2014)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524000"/>
            <a:ext cx="42672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07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Rolling up Their Sleeves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 week Online Pedagogy offered to all existing online instructors:</a:t>
            </a:r>
          </a:p>
          <a:p>
            <a:pPr lvl="1"/>
            <a:r>
              <a:rPr lang="en-US" dirty="0" smtClean="0"/>
              <a:t>7 completed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66/80 instructors accessed the workshop at least </a:t>
            </a:r>
            <a:r>
              <a:rPr lang="en-US" dirty="0" smtClean="0"/>
              <a:t>once</a:t>
            </a:r>
          </a:p>
          <a:p>
            <a:pPr lvl="1"/>
            <a:r>
              <a:rPr lang="en-US" dirty="0" smtClean="0"/>
              <a:t>average </a:t>
            </a:r>
            <a:r>
              <a:rPr lang="en-US" dirty="0"/>
              <a:t>log in time was </a:t>
            </a:r>
            <a:r>
              <a:rPr lang="en-US" dirty="0" smtClean="0"/>
              <a:t>2.5 hours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752600"/>
            <a:ext cx="4038600" cy="4114800"/>
          </a:xfrm>
        </p:spPr>
      </p:pic>
    </p:spTree>
    <p:extLst>
      <p:ext uri="{BB962C8B-B14F-4D97-AF65-F5344CB8AC3E}">
        <p14:creationId xmlns:p14="http://schemas.microsoft.com/office/powerpoint/2010/main" val="130955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Get </a:t>
            </a:r>
            <a:r>
              <a:rPr lang="en-US" dirty="0" err="1" smtClean="0"/>
              <a:t>Cookin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Approximately 110 faculty and adjuncts</a:t>
            </a:r>
          </a:p>
          <a:p>
            <a:r>
              <a:rPr lang="en-US" dirty="0" smtClean="0"/>
              <a:t>Each discussion between instructor and Instructional Chair takes about 1 hour</a:t>
            </a:r>
          </a:p>
          <a:p>
            <a:r>
              <a:rPr lang="en-US" dirty="0" smtClean="0"/>
              <a:t>Prep before each call=at least 1 hour for instructor and Chair</a:t>
            </a:r>
          </a:p>
          <a:p>
            <a:r>
              <a:rPr lang="en-US" dirty="0" smtClean="0"/>
              <a:t>Follow up is about 30 minutes to an </a:t>
            </a:r>
            <a:r>
              <a:rPr lang="en-US" dirty="0" smtClean="0"/>
              <a:t>hour</a:t>
            </a:r>
          </a:p>
          <a:p>
            <a:r>
              <a:rPr lang="en-US" dirty="0" smtClean="0"/>
              <a:t>Friendly email reminders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524000"/>
            <a:ext cx="40386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462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379</Words>
  <Application>Microsoft Office PowerPoint</Application>
  <PresentationFormat>On-screen Show (4:3)</PresentationFormat>
  <Paragraphs>71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With a Dash of Encouragement and a Sprinkle of Expectations</vt:lpstr>
      <vt:lpstr>Online Course Quality Task Force</vt:lpstr>
      <vt:lpstr>PowerPoint Presentation</vt:lpstr>
      <vt:lpstr>PowerPoint Presentation</vt:lpstr>
      <vt:lpstr>3 E’s of Excellence</vt:lpstr>
      <vt:lpstr>Results</vt:lpstr>
      <vt:lpstr>Volunteer Tasters</vt:lpstr>
      <vt:lpstr>Rolling up Their Sleeves</vt:lpstr>
      <vt:lpstr>Let’s Get Cookin’</vt:lpstr>
      <vt:lpstr>Use of Introduction Discussions</vt:lpstr>
      <vt:lpstr>Average # of Discussions per Course</vt:lpstr>
      <vt:lpstr>Courses with No Discussions</vt:lpstr>
      <vt:lpstr>Instructor Clearly Establishes Presence in Discussions</vt:lpstr>
      <vt:lpstr>Blank Home Pages</vt:lpstr>
      <vt:lpstr>Give Individualized Feedback</vt:lpstr>
      <vt:lpstr>Consistent Items</vt:lpstr>
      <vt:lpstr>More Encouragement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With a Dash of Encouragement and a Sprinkle of Expectations</dc:title>
  <dc:creator>Kaemmerling, Karen</dc:creator>
  <cp:lastModifiedBy>Kaemmerling, Karen</cp:lastModifiedBy>
  <cp:revision>17</cp:revision>
  <dcterms:created xsi:type="dcterms:W3CDTF">2006-08-16T00:00:00Z</dcterms:created>
  <dcterms:modified xsi:type="dcterms:W3CDTF">2015-09-22T16:33:15Z</dcterms:modified>
</cp:coreProperties>
</file>